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7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>
        <p:scale>
          <a:sx n="46" d="100"/>
          <a:sy n="46" d="100"/>
        </p:scale>
        <p:origin x="3256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notesMaster" Target="notesMasters/notesMaster1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/Users/mbbowes/Documents/GitHub/grattantheme/test/test_fullpage.pptx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D38CE8C8-8AEA-56B1-3B41-9467B20BED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789525" y="-2355850"/>
            <a:ext cx="4627130" cy="23558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550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69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327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5CA-0802-E447-A104-822E53E8C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8729" y="1686081"/>
            <a:ext cx="7758504" cy="23833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33E90-BBEB-3C4A-9B73-0D6D47AC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6902" y="4233113"/>
            <a:ext cx="6845739" cy="165280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0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 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4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31450" y="91440"/>
              <a:ext cx="15614021" cy="72793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31450" y="7039937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1450" y="5385533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1450" y="3731129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1450" y="2076725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1450" y="422320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  <a:lnTo>
                    <a:pt x="156140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7310758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7310758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8398002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7552368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5921503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5559089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263797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9364440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8398002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6223515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5377881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532248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5075869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807419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908104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908104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505407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4196632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2988584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5102668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7612770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988626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807419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659773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223515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1116110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0330878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2988584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169833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6525527" y="36980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86614" y="389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7552368" y="700686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828" y="6961635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828" y="5306338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828" y="3648473"/>
              <a:ext cx="127136" cy="1646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828" y="2001548"/>
              <a:ext cx="127136" cy="1571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828" y="339442"/>
              <a:ext cx="127136" cy="164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231450" y="7370818"/>
              <a:ext cx="15614021" cy="0"/>
            </a:xfrm>
            <a:custGeom>
              <a:avLst/>
              <a:pathLst>
                <a:path w="15614021" h="0">
                  <a:moveTo>
                    <a:pt x="0" y="0"/>
                  </a:moveTo>
                  <a:lnTo>
                    <a:pt x="156140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699569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19689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6739809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9759929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2780050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800170" y="7370818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72433" y="7473080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592553" y="7474085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612673" y="7472522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9632793" y="7472857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652913" y="7472857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5673033" y="7472857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816112" y="7735734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 </a:t>
            </a:r>
          </a:p>
        </p:txBody>
      </p:sp>
      <p:sp>
        <p:nvSpPr>
          <p:cNvPr id="63" name="Caption Placeholder 1"/>
          <p:cNvSpPr>
            <a:spLocks noGrp="1"/>
          </p:cNvSpPr>
          <p:nvPr>
            <p:ph sz="quarter" idx="10"/>
          </p:nvPr>
        </p:nvSpPr>
        <p:spPr>
          <a:xfrm>
            <a:off x="17789525" y="-2355850"/>
            <a:ext cx="4627130" cy="2355850"/>
          </a:xfrm>
        </p:spPr>
        <p:txBody>
          <a:bodyPr/>
          <a:lstStyle/>
          <a:p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38</cp:revision>
  <dcterms:created xsi:type="dcterms:W3CDTF">2019-02-12T04:35:04Z</dcterms:created>
  <dcterms:modified xsi:type="dcterms:W3CDTF">2025-05-06T15:13:31Z</dcterms:modified>
</cp:coreProperties>
</file>