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4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/Users/mbbowes/Documents/GitHub/grattantheme/test/test_fullslide_narrow.pptx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E07EA18-F774-5352-DF7D-C871920DBEBB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894800" y="1807200"/>
            <a:ext cx="8402400" cy="428466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4" name="Caption Placeholder 1">
            <a:extLst>
              <a:ext uri="{FF2B5EF4-FFF2-40B4-BE49-F238E27FC236}">
                <a16:creationId xmlns:a16="http://schemas.microsoft.com/office/drawing/2014/main" id="{532C8F0A-0D9B-4C4D-CC2B-EEF1FA341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 anchor="t">
            <a:normAutofit/>
          </a:bodyPr>
          <a:lstStyle>
            <a:lvl1pPr marL="0" indent="0"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794EEF-8416-F4A3-9441-5437A54F06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3/4/2025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1894800" y="1807200"/>
            <a:ext cx="8402400" cy="4284662"/>
            <a:chOff x="1894800" y="1807200"/>
            <a:chExt cx="8402400" cy="4284662"/>
          </a:xfrm>
        </p:grpSpPr>
        <p:sp>
          <p:nvSpPr>
            <p:cNvPr id="4" name="rc3"/>
            <p:cNvSpPr/>
            <p:nvPr/>
          </p:nvSpPr>
          <p:spPr>
            <a:xfrm>
              <a:off x="1894800" y="1807199"/>
              <a:ext cx="8402400" cy="42846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26250" y="1898639"/>
              <a:ext cx="8061221" cy="358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26250" y="5322060"/>
              <a:ext cx="8061221" cy="0"/>
            </a:xfrm>
            <a:custGeom>
              <a:avLst/>
              <a:pathLst>
                <a:path w="8061221" h="0">
                  <a:moveTo>
                    <a:pt x="0" y="0"/>
                  </a:moveTo>
                  <a:lnTo>
                    <a:pt x="8061221" y="0"/>
                  </a:lnTo>
                  <a:lnTo>
                    <a:pt x="80612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26250" y="4506960"/>
              <a:ext cx="8061221" cy="0"/>
            </a:xfrm>
            <a:custGeom>
              <a:avLst/>
              <a:pathLst>
                <a:path w="8061221" h="0">
                  <a:moveTo>
                    <a:pt x="0" y="0"/>
                  </a:moveTo>
                  <a:lnTo>
                    <a:pt x="8061221" y="0"/>
                  </a:lnTo>
                  <a:lnTo>
                    <a:pt x="80612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26250" y="3691860"/>
              <a:ext cx="8061221" cy="0"/>
            </a:xfrm>
            <a:custGeom>
              <a:avLst/>
              <a:pathLst>
                <a:path w="8061221" h="0">
                  <a:moveTo>
                    <a:pt x="0" y="0"/>
                  </a:moveTo>
                  <a:lnTo>
                    <a:pt x="8061221" y="0"/>
                  </a:lnTo>
                  <a:lnTo>
                    <a:pt x="80612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126250" y="2876760"/>
              <a:ext cx="8061221" cy="0"/>
            </a:xfrm>
            <a:custGeom>
              <a:avLst/>
              <a:pathLst>
                <a:path w="8061221" h="0">
                  <a:moveTo>
                    <a:pt x="0" y="0"/>
                  </a:moveTo>
                  <a:lnTo>
                    <a:pt x="8061221" y="0"/>
                  </a:lnTo>
                  <a:lnTo>
                    <a:pt x="80612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26250" y="2061660"/>
              <a:ext cx="8061221" cy="0"/>
            </a:xfrm>
            <a:custGeom>
              <a:avLst/>
              <a:pathLst>
                <a:path w="8061221" h="0">
                  <a:moveTo>
                    <a:pt x="0" y="0"/>
                  </a:moveTo>
                  <a:lnTo>
                    <a:pt x="8061221" y="0"/>
                  </a:lnTo>
                  <a:lnTo>
                    <a:pt x="80612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765163" y="36587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765163" y="36587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6326486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889901" y="36587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047917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860809" y="36587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675794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825440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6326486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203840" y="36587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767256" y="36587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330671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611332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956456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459595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459595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800533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9320208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8696516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9787977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921086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050010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956456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363948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203840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7729793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324393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8696516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143563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359763" y="36587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894087" y="2028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889901" y="52889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896628" y="5243758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896628" y="4427765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896628" y="3609204"/>
              <a:ext cx="127136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896628" y="2801583"/>
              <a:ext cx="127136" cy="157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896628" y="1978781"/>
              <a:ext cx="127136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2126250" y="5485080"/>
              <a:ext cx="8061221" cy="0"/>
            </a:xfrm>
            <a:custGeom>
              <a:avLst/>
              <a:pathLst>
                <a:path w="8061221" h="0">
                  <a:moveTo>
                    <a:pt x="0" y="0"/>
                  </a:moveTo>
                  <a:lnTo>
                    <a:pt x="80612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67931" y="548508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927162" y="548508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486392" y="548508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045622" y="548508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604853" y="548508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0164083" y="548508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40795" y="5587342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800025" y="5588347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359255" y="5586784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18486" y="5587119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477716" y="5587119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0036947" y="5587119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934512" y="5849996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 </a:t>
            </a:r>
          </a:p>
        </p:txBody>
      </p:sp>
      <p:sp>
        <p:nvSpPr>
          <p:cNvPr id="63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/>
          <a:lstStyle/>
          <a:p>
            <a:r>
              <a:rPr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269</cp:revision>
  <dcterms:created xsi:type="dcterms:W3CDTF">2022-05-20T01:54:03Z</dcterms:created>
  <dcterms:modified xsi:type="dcterms:W3CDTF">2025-05-06T15:13:31Z</dcterms:modified>
</cp:coreProperties>
</file>