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7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>
        <p:scale>
          <a:sx n="59" d="100"/>
          <a:sy n="59" d="100"/>
        </p:scale>
        <p:origin x="289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notesMaster" Target="notesMasters/notesMaster1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/Users/mbbowes/Documents/GitHub/grattantheme/test/test_wholecolumn.pptx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CB53B34F-3514-88FE-3AF1-811EBBCF08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26513" y="-1633538"/>
            <a:ext cx="2460625" cy="2590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7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3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5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42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15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4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1450" y="91440"/>
              <a:ext cx="7636421" cy="72793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31450" y="7039937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1450" y="5385533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1450" y="3731129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1450" y="2076725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1450" y="422320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676861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676861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208604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795026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997412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0164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1697595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681265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208604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145118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731540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317962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583834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63467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45485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45485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15761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044567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6453742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7487686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24568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52091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63467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402183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145118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37962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53925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53742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40715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92825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04384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795026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828" y="6961635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828" y="530633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828" y="3648473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828" y="2001548"/>
              <a:ext cx="127136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828" y="339442"/>
              <a:ext cx="127136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231450" y="7370818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60395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937459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414523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891587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368651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845716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33259" y="747308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810323" y="7474085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287387" y="7472522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764451" y="74728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241515" y="74728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18579" y="74728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827312" y="7735734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63" name="Caption Placeholder 1"/>
          <p:cNvSpPr>
            <a:spLocks noGrp="1"/>
          </p:cNvSpPr>
          <p:nvPr>
            <p:ph sz="quarter" idx="10"/>
          </p:nvPr>
        </p:nvSpPr>
        <p:spPr>
          <a:xfrm>
            <a:off x="8926513" y="-1633538"/>
            <a:ext cx="2460625" cy="2590801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38</cp:revision>
  <dcterms:created xsi:type="dcterms:W3CDTF">2019-02-12T04:35:04Z</dcterms:created>
  <dcterms:modified xsi:type="dcterms:W3CDTF">2025-05-06T15:13:31Z</dcterms:modified>
</cp:coreProperties>
</file>