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_rels/notesSlide2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59143" y="1587158"/>
              <a:ext cx="10510597" cy="45962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9143" y="560106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9143" y="4712046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59143" y="382303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59143" y="293401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59143" y="204500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13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4826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291400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3453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17766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59143" y="604556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59143" y="515655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59143" y="426753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59143" y="337852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59143" y="248950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59143" y="160049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670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983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1296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95609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108369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31368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754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62033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11737" y="44656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60600" y="45722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29344" y="524794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00954" y="34521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32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11737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11737" y="4625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650910" y="48745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20246" y="47145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94240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533806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0958911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765904" y="51768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82254" y="20297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53021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90510" y="17630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29684" y="3967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07188" y="503457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09952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088990" y="542574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01206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34824" y="29365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35666" y="31676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403822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52092" y="49812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4839" y="42878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29344" y="51234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99270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772201" y="600537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72201" y="5116853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2201" y="422707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72201" y="33382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72201" y="24492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01" y="156019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924348" y="604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24348" y="5156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924348" y="4267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924348" y="337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924348" y="2489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24348" y="1600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6702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9834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12966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9956098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595624" y="624774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8756" y="624577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81888" y="6247796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925020" y="6247360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44592" y="63912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17761" y="3832397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768163" y="1609008"/>
              <a:ext cx="10661438" cy="43705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68163" y="5286172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68163" y="4270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68163" y="325433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68163" y="223842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91507" y="462322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591507" y="43641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333890" y="49280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756481" y="4018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642908" y="3790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395447" y="37698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28195" y="3658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6993786" y="40441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333890" y="40847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849125" y="3790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271716" y="3790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94308" y="3150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065499" y="34955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99386" y="344476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219699" y="19513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219699" y="177459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93169" y="18548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0293264" y="50499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9468394" y="56442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0911916" y="54207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797725" y="478069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23116" y="370890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199386" y="37952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15760" y="338380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849125" y="33787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8189846" y="531913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7653681" y="511086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9468394" y="57478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46847" y="40644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55342" y="447084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116899" y="3658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56481" y="446068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38541" y="5207759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38541" y="4187823"/>
              <a:ext cx="127136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38541" y="3176035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38541" y="2159225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768163" y="5979587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087800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49974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212148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274321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336495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1398669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960664" y="6081849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022838" y="6082854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085011" y="6081291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147185" y="6081626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9209359" y="6081626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1271532" y="6081626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876533" y="6344503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268</cp:revision>
  <dcterms:created xsi:type="dcterms:W3CDTF">2022-05-20T01:54:03Z</dcterms:created>
  <dcterms:modified xsi:type="dcterms:W3CDTF">2025-04-01T10:42:59Z</dcterms:modified>
</cp:coreProperties>
</file>