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notesMaster" Target="notesMasters/notesMaster1.xml"/>
<Relationship Id="rId8" Type="http://schemas.openxmlformats.org/officeDocument/2006/relationships/slide" Target="slides/slide2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_rels/notesSlide2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/Users/mbbowes/Documents/GitHub/grattantheme/tests/testthat/multi_slide_fullslide_43.pptx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61020" y="1441338"/>
              <a:ext cx="7499980" cy="45365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61020" y="5403169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61020" y="4525687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61020" y="3648205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1020" y="2770723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61020" y="1893241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9264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259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92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925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8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61020" y="584191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61020" y="4964428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61020" y="4086946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61020" y="3209464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61020" y="2331982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61020" y="145450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5093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426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59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92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871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326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5720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6001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8250" y="42820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3117" y="4387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883" y="50542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2418" y="328168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2684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8250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8250" y="44399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6548" y="46856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816" y="45277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982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678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7017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294" y="498400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6521" y="1877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6672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30205" y="1614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8503" y="37906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7717" y="48436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9533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5582" y="52296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4299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4538" y="27727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1921" y="30008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8853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7551" y="4790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60219" y="41065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883" y="49313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7652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4078" y="580171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4078" y="4924728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4078" y="404648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4078" y="316916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4078" y="229168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4078" y="1414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6225" y="5841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6225" y="496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6225" y="40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6225" y="3209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6225" y="2331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6225" y="1454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5093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426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759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92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9852" y="604229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3182" y="6040331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6512" y="6042350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842" y="6041914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1160" y="6185822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19638" y="3656764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70040" y="1463189"/>
              <a:ext cx="7650821" cy="43109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870040" y="5090186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70040" y="4088129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70040" y="308607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70040" y="2084013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322011" y="44358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322011" y="41803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854756" y="47364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440399" y="38396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641280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463698" y="3594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339012" y="34838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328308" y="38646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854756" y="39047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789265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374907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60549" y="29828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226922" y="33235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605385" y="32734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184730" y="18004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184730" y="16260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57400" y="170522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7696067" y="48567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7104127" y="54429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8140022" y="522245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469996" y="459115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694176" y="353398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05385" y="361915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3043" y="321332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89265" y="32083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86621" y="5122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01860" y="491682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104127" y="554511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782967" y="38847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937250" y="428552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546191" y="34838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440399" y="42755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40418" y="5011773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40418" y="4005697"/>
              <a:ext cx="127136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40418" y="3007769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40418" y="2004818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870040" y="577414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099417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79266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59116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538965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018814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8498664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972281" y="5876403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52130" y="5877408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931979" y="587584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11829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891678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71527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473102" y="6139057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32</cp:revision>
  <dcterms:created xsi:type="dcterms:W3CDTF">2019-02-12T04:35:04Z</dcterms:created>
  <dcterms:modified xsi:type="dcterms:W3CDTF">2025-04-01T10:42:59Z</dcterms:modified>
</cp:coreProperties>
</file>