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8"/>
    <p:restoredTop sz="94653"/>
  </p:normalViewPr>
  <p:slideViewPr>
    <p:cSldViewPr snapToGrid="0" snapToObjects="1">
      <p:cViewPr varScale="1">
        <p:scale>
          <a:sx n="95" d="100"/>
          <a:sy n="95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7" Type="http://schemas.microsoft.com/office/2018/10/relationships/authors" Target="author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8" Type="http://schemas.openxmlformats.org/officeDocument/2006/relationships/slide" Target="slides/slide1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/Users/mbbowes/Documents/GitHub/grattantheme/tests/testthat/temp_fullslide.pptx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3/3/2025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/>
              <a:t>Some text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536713" y="1517569"/>
            <a:ext cx="11002617" cy="5068800"/>
            <a:chOff x="536713" y="1517569"/>
            <a:chExt cx="11002617" cy="5068800"/>
          </a:xfrm>
        </p:grpSpPr>
        <p:sp>
          <p:nvSpPr>
            <p:cNvPr id="4" name="rc3"/>
            <p:cNvSpPr/>
            <p:nvPr/>
          </p:nvSpPr>
          <p:spPr>
            <a:xfrm>
              <a:off x="536713" y="1517569"/>
              <a:ext cx="11002617" cy="506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59143" y="1587158"/>
              <a:ext cx="10510597" cy="45962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59143" y="5601061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59143" y="4712046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59143" y="3823030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59143" y="2934015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59143" y="2045000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5136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48268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291400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8734532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1177664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959143" y="604556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959143" y="515655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959143" y="426753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59143" y="337852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59143" y="248950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59143" y="160049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26702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069834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512966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9956098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108369" y="40566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731368" y="40566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75429" y="37366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562033" y="39855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6111737" y="44656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6160600" y="457228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429344" y="524794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500954" y="34521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03229" y="37366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111737" y="43767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111737" y="46256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650910" y="48745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820246" y="471453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942402" y="508791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0533806" y="59413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0958911" y="59413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0765904" y="517681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082254" y="202970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53021" y="238531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90510" y="17630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729684" y="39677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307188" y="503457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6099522" y="508791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7088990" y="542574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7101206" y="43767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34824" y="29365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935666" y="31676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403822" y="238531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452092" y="49812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74839" y="42878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6429344" y="512347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499270" y="39855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772201" y="6005377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72201" y="5116853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72201" y="422707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72201" y="33382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772201" y="2449208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72201" y="156019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924348" y="6045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924348" y="5156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924348" y="4267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924348" y="3378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924348" y="2489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924348" y="1600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626702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069834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512966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9956098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595624" y="624774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038756" y="6245777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81888" y="6247796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9925020" y="6247360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144592" y="6391268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17761" y="3832397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 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/>
          <a:lstStyle/>
          <a:p>
            <a:r>
              <a:rPr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>mbbowes</cp:lastModifiedBy>
  <cp:revision>268</cp:revision>
  <dcterms:created xsi:type="dcterms:W3CDTF">2022-05-20T01:54:03Z</dcterms:created>
  <dcterms:modified xsi:type="dcterms:W3CDTF">2025-04-01T10:43:00Z</dcterms:modified>
</cp:coreProperties>
</file>