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notesMaster" Target="notesMasters/notesMaster1.xml"/>
</Relationships>

</file>

<file path=ppt/notesMasters/_rels/notesMaster1.xml.rels><?xml version="1.0" encoding="UTF-8" standalone="yes"?>

<Relationships 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/Users/mbbowes/Documents/GitHub/grattantheme/tests/testthat/temp_fullslide_43.pptx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9"/>
            <a:ext cx="7992000" cy="500917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6E0C4110-01B7-BB28-A5D4-537EA5D12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61020" y="1441338"/>
              <a:ext cx="7499980" cy="45365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61020" y="5403169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61020" y="4525687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61020" y="3648205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61020" y="2770723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61020" y="1893241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9264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2259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6592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0925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35258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061020" y="584191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061020" y="4964428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061020" y="4086946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61020" y="3209464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61020" y="2331982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061020" y="145450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5093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9426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759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48092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9871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4326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775720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336001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728250" y="428201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63117" y="4387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954883" y="50542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92418" y="328168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222684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28250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28250" y="44399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26548" y="46856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33816" y="45277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320982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7883678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8187017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8049294" y="498400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66521" y="18777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46672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30205" y="161447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28503" y="379062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867717" y="48436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719533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425582" y="522969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434299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04538" y="27727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61921" y="30008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68853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257551" y="47909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60219" y="410652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54883" y="49313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77652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874078" y="580171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74078" y="4924728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4078" y="404648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74078" y="316916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74078" y="229168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874078" y="141420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1026225" y="5841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026225" y="496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026225" y="4086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026225" y="3209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026225" y="2331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026225" y="1454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5093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99426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3759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48092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219852" y="604229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963182" y="6040331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706512" y="6042350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49842" y="6041914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41160" y="6185822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19638" y="3656764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>mbbowes</cp:lastModifiedBy>
  <cp:revision>32</cp:revision>
  <dcterms:created xsi:type="dcterms:W3CDTF">2019-02-12T04:35:04Z</dcterms:created>
  <dcterms:modified xsi:type="dcterms:W3CDTF">2025-04-01T10:42:58Z</dcterms:modified>
</cp:coreProperties>
</file>