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_rels/notesSlide2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C:\Users\parkinsonn\Documents\grattantheme\tests\testthat\multi_slide_fullslide.pptx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C:\Users\parkinsonn\Documents\grattantheme\tests\testthat\multi_slide_fullslide.pptx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92199" y="1877752"/>
              <a:ext cx="10922224" cy="3815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92199" y="5209542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92199" y="4471604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2199" y="3733666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92199" y="2995728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92199" y="2257790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5659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9447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333284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87209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41090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92199" y="557851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92199" y="4840573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92199" y="4102635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92199" y="3364697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92199" y="2626759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92199" y="188882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506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387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602690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014150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66054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13451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04410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76647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47880" y="4261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98656" y="43499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7926" y="4910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13177" y="34201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625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47880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47880" y="43942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47332" y="46008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84136" y="4468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01107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743130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1184884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984318" y="48517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999753" y="22394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4548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73087" y="20180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72538" y="38481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50985" y="4733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3518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63405" y="50583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76099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6968" y="2992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47424" y="318403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255589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2401" y="46894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46876" y="4113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77926" y="480749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72264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605258" y="55368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05258" y="47988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5258" y="40609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05258" y="332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5258" y="258501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5258" y="184707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757405" y="5578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405" y="4840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405" y="4102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405" y="3364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405" y="2626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405" y="1888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25066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3878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602690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0141502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493988" y="575519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2800" y="57537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71612" y="575552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110425" y="575524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83461" y="5895132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353444" y="373358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02925" y="1899602"/>
              <a:ext cx="11071359" cy="35616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02925" y="489618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02925" y="4068295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02925" y="3240408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02925" y="2412520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612994" y="434981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612994" y="4138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383920" y="45981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84311" y="38572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27921" y="367095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70946" y="36543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43434" y="356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069188" y="387792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383920" y="39110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42067" y="367095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42458" y="367095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42849" y="31493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28312" y="34308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28898" y="33894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073094" y="21724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073094" y="202842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14751" y="20938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0495527" y="4697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638942" y="51818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1137966" y="49997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827140" y="44781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57385" y="36047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28898" y="36750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15142" y="333979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42067" y="33356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8311236" y="491692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754456" y="47472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638942" y="5266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385873" y="38944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56214" y="422563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043239" y="356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84311" y="42173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73303" y="481369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73303" y="3982905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73303" y="3158590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73303" y="233014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602925" y="5461258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34852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076314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7776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359238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500700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1642163" y="546125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07716" y="55906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49178" y="55906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90640" y="55906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32102" y="55906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373564" y="5590538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1515026" y="5590538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916256" y="5857099"/>
              <a:ext cx="444698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271</cp:revision>
  <dcterms:created xsi:type="dcterms:W3CDTF">2022-05-20T01:54:03Z</dcterms:created>
  <dcterms:modified xsi:type="dcterms:W3CDTF">2025-06-18T11:26:05Z</dcterms:modified>
</cp:coreProperties>
</file>