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6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notesMaster" Target="notesMasters/notesMaster1.xml"/>
<Relationship Id="rId8" Type="http://schemas.openxmlformats.org/officeDocument/2006/relationships/slide" Target="slides/slide2.xml"/>
</Relationships>

</file>

<file path=ppt/notesMasters/_rels/notesMaster1.xml.rels><?xml version="1.0" encoding="UTF-8" standalone="yes"?>

<Relationships  xmlns="http://schemas.openxmlformats.org/package/2006/relationships">
<Relationship Id="rId1" Type="http://schemas.openxmlformats.org/officeDocument/2006/relationships/theme" Target="../theme/theme2.xml"/>
</Relationships>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_rels/notesSlide2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2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C:\Users\parkinsonn\Documents\grattantheme\tests\testthat\multi_slide_fullslide_43.pptx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C:\Users\parkinsonn\Documents\grattantheme\tests\testthat\multi_slide_fullslide_43.pptx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9"/>
            <a:ext cx="7992000" cy="500917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6E0C4110-01B7-BB28-A5D4-537EA5D12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2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notesSlide" Target="../notesSlides/notesSlide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notesSlide" Target="../notesSlides/notesSlide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59314" y="1441338"/>
              <a:ext cx="7501686" cy="453965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59314" y="5405849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59314" y="4527774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59314" y="3649698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59314" y="2771622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59314" y="1893547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7632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21358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65085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608811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352538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059314" y="5844887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059314" y="4966812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059314" y="4088736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059314" y="3210660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059314" y="2332584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059314" y="1454509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49495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93221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36948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480675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97530" y="388004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42181" y="388004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774412" y="356393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335048" y="38098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727386" y="428396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62261" y="43893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954071" y="505666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291454" y="32829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221705" y="356393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27386" y="41961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27386" y="44420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25934" y="468787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33067" y="452982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320253" y="48986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7883531" y="57415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8186940" y="57415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8049185" y="498642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65165" y="187803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45085" y="22292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8705" y="161461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27253" y="379223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866884" y="484592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718668" y="48986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424877" y="523228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433595" y="41961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03078" y="277367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60542" y="300197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67225" y="22292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256580" y="479324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59089" y="41083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954071" y="493373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76527" y="38098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872373" y="58031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72373" y="49251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72373" y="404704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72373" y="31689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72373" y="229083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872373" y="14127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1024520" y="58448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024520" y="4966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024520" y="4088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024520" y="32106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024520" y="23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024520" y="1454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49495" y="598098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993221" y="598098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36948" y="598098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480675" y="598098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218417" y="604329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962144" y="604187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705870" y="604361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49597" y="604334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40307" y="6183230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20559" y="3659424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70040" y="1463188"/>
              <a:ext cx="7650821" cy="428616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870040" y="5069334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70040" y="4073037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70040" y="3076741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70040" y="2080444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322011" y="441855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322011" y="416449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854756" y="471744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440399" y="38257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641280" y="36015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463698" y="35816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339012" y="347207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328308" y="38506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854756" y="389051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789265" y="36015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374907" y="36015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60549" y="297392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226922" y="33126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605385" y="326285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184730" y="179829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184730" y="16249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457400" y="170364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7696067" y="483699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7104127" y="541983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8140022" y="52006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469996" y="45729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694176" y="352188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05385" y="360657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3043" y="320307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89265" y="319809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86621" y="510101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01860" y="489677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104127" y="552145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782967" y="38705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937250" y="426911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546191" y="347207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440399" y="425914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640418" y="4986846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40418" y="3987647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640418" y="299492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640418" y="1998068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870040" y="5749356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099417" y="574935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79266" y="574935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59116" y="574935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538965" y="574935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018814" y="574935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8498664" y="574935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972281" y="587874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52130" y="587874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931979" y="587874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11829" y="5878747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891678" y="5878636"/>
              <a:ext cx="254272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371527" y="5878636"/>
              <a:ext cx="254272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473102" y="6145197"/>
              <a:ext cx="444698" cy="1693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</p:grp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title</a:t>
            </a:r>
          </a:p>
        </p:txBody>
      </p:sp>
      <p:sp>
        <p:nvSpPr>
          <p:cNvPr id="6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/>
  <cp:revision>32</cp:revision>
  <dcterms:created xsi:type="dcterms:W3CDTF">2019-02-12T04:35:04Z</dcterms:created>
  <dcterms:modified xsi:type="dcterms:W3CDTF">2025-06-18T11:26:00Z</dcterms:modified>
</cp:coreProperties>
</file>