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7" Type="http://schemas.microsoft.com/office/2018/10/relationships/authors" Target="author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8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C:\Users\parkinsonn\Documents\grattantheme\tests\testthat\temp_fullslide.pptx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Some text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92199" y="1877752"/>
              <a:ext cx="10922224" cy="381513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92199" y="5209542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92199" y="4471604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2199" y="3733666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92199" y="2995728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92199" y="2257790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5659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9447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333284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87209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41090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92199" y="557851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92199" y="4840573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92199" y="4102635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92199" y="3364697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92199" y="2626759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92199" y="1888821"/>
              <a:ext cx="10922224" cy="0"/>
            </a:xfrm>
            <a:custGeom>
              <a:avLst/>
              <a:pathLst>
                <a:path w="10922224" h="0">
                  <a:moveTo>
                    <a:pt x="0" y="0"/>
                  </a:moveTo>
                  <a:lnTo>
                    <a:pt x="10922224" y="0"/>
                  </a:lnTo>
                  <a:lnTo>
                    <a:pt x="109222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5066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3878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602690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0141502" y="1877752"/>
              <a:ext cx="0" cy="3815139"/>
            </a:xfrm>
            <a:custGeom>
              <a:avLst/>
              <a:pathLst>
                <a:path w="0" h="3815139">
                  <a:moveTo>
                    <a:pt x="0" y="38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66054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13451" y="39219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04410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76647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47880" y="4261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98656" y="43499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7926" y="4910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13177" y="34201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1625" y="365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47880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47880" y="43942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47332" y="46008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84136" y="4468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01107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743130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1184884" y="54864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984318" y="48517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999753" y="22394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4548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73087" y="20180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72538" y="38481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50985" y="4733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35186" y="477798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63405" y="50583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76099" y="4187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6968" y="2992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47424" y="318403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255589" y="25346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2401" y="46894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46876" y="4113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77926" y="480749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72264" y="38629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605258" y="553681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05258" y="47988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5258" y="40609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05258" y="332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5258" y="258501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5258" y="184707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757405" y="5578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405" y="48405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405" y="4102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405" y="33646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405" y="2626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405" y="18888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25066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3878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602690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0141502" y="569289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493988" y="575519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2800" y="575377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71612" y="575552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110425" y="575524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83461" y="5895132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353444" y="373358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/>
  <cp:revision>271</cp:revision>
  <dcterms:created xsi:type="dcterms:W3CDTF">2022-05-20T01:54:03Z</dcterms:created>
  <dcterms:modified xsi:type="dcterms:W3CDTF">2025-06-18T11:26:17Z</dcterms:modified>
</cp:coreProperties>
</file>