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notesMaster" Target="notesMasters/notesMaster1.xml"/>
</Relationships>

</file>

<file path=ppt/notesMasters/_rels/notesMaster1.xml.rels><?xml version="1.0" encoding="UTF-8" standalone="yes"?>

<Relationships  xmlns="http://schemas.openxmlformats.org/package/2006/relationships">
<Relationship Id="rId1" Type="http://schemas.openxmlformats.org/officeDocument/2006/relationships/theme" Target="../theme/theme2.xml"/>
</Relationships>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C:\Users\parkinsonn\Documents\grattantheme\tests\testthat\temp_fullslide_43.pptx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59314" y="1441338"/>
              <a:ext cx="7501686" cy="453965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59314" y="5405849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59314" y="4527774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59314" y="3649698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59314" y="2771622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59314" y="1893547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7632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135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08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8811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3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59314" y="5844887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59314" y="4966812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59314" y="4088736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59314" y="3210660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59314" y="2332584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59314" y="1454509"/>
              <a:ext cx="7501686" cy="0"/>
            </a:xfrm>
            <a:custGeom>
              <a:avLst/>
              <a:pathLst>
                <a:path w="7501686" h="0">
                  <a:moveTo>
                    <a:pt x="0" y="0"/>
                  </a:moveTo>
                  <a:lnTo>
                    <a:pt x="7501686" y="0"/>
                  </a:lnTo>
                  <a:lnTo>
                    <a:pt x="750168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4949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3221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6948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675" y="1441338"/>
              <a:ext cx="0" cy="4539651"/>
            </a:xfrm>
            <a:custGeom>
              <a:avLst/>
              <a:pathLst>
                <a:path w="0" h="4539651">
                  <a:moveTo>
                    <a:pt x="0" y="453965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7530" y="3880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2181" y="388004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4412" y="35639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5048" y="38098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7386" y="428396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2261" y="43893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071" y="505666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1454" y="32829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1705" y="35639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7386" y="41961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7386" y="44420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5934" y="46878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067" y="452982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253" y="48986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531" y="5741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6940" y="5741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185" y="498642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5165" y="187803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5085" y="22292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8705" y="16146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7253" y="379223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6884" y="484592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8668" y="48986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4877" y="52322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3595" y="41961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3078" y="27736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0542" y="30019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7225" y="22292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6580" y="479324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59089" y="41083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071" y="493373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6527" y="38098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2373" y="580319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2373" y="4925120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2373" y="404704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2373" y="31689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2373" y="2290838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2373" y="1412762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4520" y="58448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4520" y="4966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4520" y="40887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4520" y="32106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4520" y="233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4520" y="14545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49495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3221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6948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675" y="598098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8417" y="604329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2144" y="604187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5870" y="604361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597" y="604334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0307" y="6183230"/>
              <a:ext cx="139700" cy="987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20559" y="3659424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/>
  <cp:revision>32</cp:revision>
  <dcterms:created xsi:type="dcterms:W3CDTF">2019-02-12T04:35:04Z</dcterms:created>
  <dcterms:modified xsi:type="dcterms:W3CDTF">2025-06-18T11:25:49Z</dcterms:modified>
</cp:coreProperties>
</file>