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Superannuation tax breaks primarily benefit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Percentage of total tax breaks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437787" y="1322639"/>
              <a:ext cx="8502884" cy="48441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437787" y="5994665"/>
              <a:ext cx="8502884" cy="0"/>
            </a:xfrm>
            <a:custGeom>
              <a:avLst/>
              <a:pathLst>
                <a:path w="8502884" h="0">
                  <a:moveTo>
                    <a:pt x="0" y="0"/>
                  </a:moveTo>
                  <a:lnTo>
                    <a:pt x="8502884" y="0"/>
                  </a:lnTo>
                  <a:lnTo>
                    <a:pt x="85028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437787" y="4391019"/>
              <a:ext cx="8502884" cy="0"/>
            </a:xfrm>
            <a:custGeom>
              <a:avLst/>
              <a:pathLst>
                <a:path w="8502884" h="0">
                  <a:moveTo>
                    <a:pt x="0" y="0"/>
                  </a:moveTo>
                  <a:lnTo>
                    <a:pt x="8502884" y="0"/>
                  </a:lnTo>
                  <a:lnTo>
                    <a:pt x="85028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437787" y="2787374"/>
              <a:ext cx="8502884" cy="0"/>
            </a:xfrm>
            <a:custGeom>
              <a:avLst/>
              <a:pathLst>
                <a:path w="8502884" h="0">
                  <a:moveTo>
                    <a:pt x="0" y="0"/>
                  </a:moveTo>
                  <a:lnTo>
                    <a:pt x="8502884" y="0"/>
                  </a:lnTo>
                  <a:lnTo>
                    <a:pt x="85028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562829" y="5994665"/>
              <a:ext cx="750254" cy="17213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396445" y="5774957"/>
              <a:ext cx="750254" cy="21970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230062" y="5498705"/>
              <a:ext cx="750254" cy="49596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3063678" y="4924515"/>
              <a:ext cx="750254" cy="107015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3897294" y="4759366"/>
              <a:ext cx="750254" cy="123529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4730910" y="4555844"/>
              <a:ext cx="750254" cy="143882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5564526" y="4321295"/>
              <a:ext cx="750254" cy="167337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6398142" y="3627056"/>
              <a:ext cx="750254" cy="236760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7231758" y="2887429"/>
              <a:ext cx="750254" cy="31072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8065375" y="1394228"/>
              <a:ext cx="750254" cy="460043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tx19"/>
            <p:cNvSpPr/>
            <p:nvPr/>
          </p:nvSpPr>
          <p:spPr>
            <a:xfrm>
              <a:off x="208165" y="59093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81028" y="4305741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81028" y="2702095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" name="pl22"/>
            <p:cNvSpPr/>
            <p:nvPr/>
          </p:nvSpPr>
          <p:spPr>
            <a:xfrm>
              <a:off x="437787" y="6166799"/>
              <a:ext cx="8502884" cy="0"/>
            </a:xfrm>
            <a:custGeom>
              <a:avLst/>
              <a:pathLst>
                <a:path w="8502884" h="0">
                  <a:moveTo>
                    <a:pt x="0" y="0"/>
                  </a:moveTo>
                  <a:lnTo>
                    <a:pt x="85028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937957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1771573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2605189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3438805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4272421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5106037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5939653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6773270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7606886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8440502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3"/>
            <p:cNvSpPr/>
            <p:nvPr/>
          </p:nvSpPr>
          <p:spPr>
            <a:xfrm>
              <a:off x="874388" y="626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1708004" y="626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2541621" y="6265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3375237" y="6269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4208853" y="6268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5042469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5876085" y="6271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6709701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7543317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8313365" y="6265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4371611" y="6535287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2020-07-11T16:38:28Z</dcterms:created>
  <dcterms:modified xsi:type="dcterms:W3CDTF">2020-07-12T02:38:29Z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