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97177" y="1463187"/>
              <a:ext cx="7523684" cy="4763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97177" y="6057202"/>
              <a:ext cx="7523684" cy="0"/>
            </a:xfrm>
            <a:custGeom>
              <a:avLst/>
              <a:pathLst>
                <a:path w="7523684" h="0">
                  <a:moveTo>
                    <a:pt x="0" y="0"/>
                  </a:moveTo>
                  <a:lnTo>
                    <a:pt x="7523684" y="0"/>
                  </a:lnTo>
                  <a:lnTo>
                    <a:pt x="7523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97177" y="4480333"/>
              <a:ext cx="7523684" cy="0"/>
            </a:xfrm>
            <a:custGeom>
              <a:avLst/>
              <a:pathLst>
                <a:path w="7523684" h="0">
                  <a:moveTo>
                    <a:pt x="0" y="0"/>
                  </a:moveTo>
                  <a:lnTo>
                    <a:pt x="7523684" y="0"/>
                  </a:lnTo>
                  <a:lnTo>
                    <a:pt x="7523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97177" y="2903464"/>
              <a:ext cx="7523684" cy="0"/>
            </a:xfrm>
            <a:custGeom>
              <a:avLst/>
              <a:pathLst>
                <a:path w="7523684" h="0">
                  <a:moveTo>
                    <a:pt x="0" y="0"/>
                  </a:moveTo>
                  <a:lnTo>
                    <a:pt x="7523684" y="0"/>
                  </a:lnTo>
                  <a:lnTo>
                    <a:pt x="75236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107819" y="6057202"/>
              <a:ext cx="663854" cy="16925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845435" y="5841162"/>
              <a:ext cx="663854" cy="21603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583052" y="5569523"/>
              <a:ext cx="663854" cy="48767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3320668" y="5004921"/>
              <a:ext cx="663854" cy="10522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4058284" y="4842530"/>
              <a:ext cx="663854" cy="121467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4795900" y="4642405"/>
              <a:ext cx="663854" cy="141479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5533516" y="4411773"/>
              <a:ext cx="663854" cy="164542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6271132" y="3729127"/>
              <a:ext cx="663854" cy="232807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7008748" y="3001849"/>
              <a:ext cx="663854" cy="305535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7746365" y="1533581"/>
              <a:ext cx="663854" cy="45236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767555" y="59719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640418" y="4395055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640418" y="2818186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pl22"/>
            <p:cNvSpPr/>
            <p:nvPr/>
          </p:nvSpPr>
          <p:spPr>
            <a:xfrm>
              <a:off x="997177" y="6226462"/>
              <a:ext cx="7523684" cy="0"/>
            </a:xfrm>
            <a:custGeom>
              <a:avLst/>
              <a:pathLst>
                <a:path w="7523684" h="0">
                  <a:moveTo>
                    <a:pt x="0" y="0"/>
                  </a:moveTo>
                  <a:lnTo>
                    <a:pt x="75236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1439747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2177363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2914979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3652595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4390211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5127827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5865443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6603060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7340676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8078292" y="6226462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1376178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2113794" y="6328278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2851411" y="6325376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3589027" y="6328948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4326643" y="6328389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5064259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5801875" y="6331068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6539491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7277107" y="6325487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7951155" y="632548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4441401" y="6594950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2020-07-11T16:38:26Z</dcterms:created>
  <dcterms:modified xsi:type="dcterms:W3CDTF">2020-07-12T02:38:26Z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