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58587" y="91439"/>
              <a:ext cx="7509284" cy="4527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358587" y="4457922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58587" y="2959152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358587" y="1460382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469017" y="4457922"/>
              <a:ext cx="662583" cy="1608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205222" y="4252582"/>
              <a:ext cx="662583" cy="20533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941426" y="3994397"/>
              <a:ext cx="662583" cy="46352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677631" y="3457758"/>
              <a:ext cx="662583" cy="100016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413835" y="3303410"/>
              <a:ext cx="662583" cy="11545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4150039" y="3113197"/>
              <a:ext cx="662583" cy="13447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886244" y="2893988"/>
              <a:ext cx="662583" cy="15639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622448" y="2245151"/>
              <a:ext cx="662583" cy="22127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6358653" y="1553894"/>
              <a:ext cx="662583" cy="29040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7094857" y="158346"/>
              <a:ext cx="662583" cy="42995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128965" y="437264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1828" y="287387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828" y="137510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358587" y="4618799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80030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153651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227271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300892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374512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4481331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521753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5953740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668994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742614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736741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472946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2209150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2945354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3681559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4417763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5153968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5890172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6626376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299012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3795611" y="49872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2020-07-11T16:38:23Z</dcterms:created>
  <dcterms:modified xsi:type="dcterms:W3CDTF">2020-07-12T02:38:24Z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