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459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91991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972634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4025357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307807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09845" y="2130802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238619" y="5843486"/>
              <a:ext cx="1372643" cy="764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238619" y="5828863"/>
              <a:ext cx="1372643" cy="146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238619" y="5812445"/>
              <a:ext cx="1372643" cy="164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238619" y="5536872"/>
              <a:ext cx="1372643" cy="2755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763778" y="5605523"/>
              <a:ext cx="1372643" cy="31438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763778" y="5549889"/>
              <a:ext cx="1372643" cy="556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763778" y="5502888"/>
              <a:ext cx="1372643" cy="470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763778" y="5215484"/>
              <a:ext cx="1372643" cy="28740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288937" y="5009981"/>
              <a:ext cx="1372643" cy="9099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288937" y="4856656"/>
              <a:ext cx="1372643" cy="1533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288937" y="4792885"/>
              <a:ext cx="1372643" cy="637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288937" y="4574337"/>
              <a:ext cx="1372643" cy="21854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814096" y="4163332"/>
              <a:ext cx="1372643" cy="17565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814096" y="3794457"/>
              <a:ext cx="1372643" cy="3688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814096" y="3684949"/>
              <a:ext cx="1372643" cy="1095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814096" y="3335510"/>
              <a:ext cx="1372643" cy="34943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339255" y="3141439"/>
              <a:ext cx="1372643" cy="27784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339255" y="2664996"/>
              <a:ext cx="1372643" cy="4764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339255" y="2312343"/>
              <a:ext cx="1372643" cy="35265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339255" y="1390579"/>
              <a:ext cx="1372643" cy="92176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53086" y="57994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08165" y="4843377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1028" y="389609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1028" y="294882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81028" y="2001545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009845" y="591991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924940" y="591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450099" y="591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975258" y="591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500417" y="591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8025576" y="591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429287" y="60197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511775" y="62218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522193" y="5974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047352" y="5974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508943" y="59749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545661" y="59893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397228" y="6535287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2020-07-11T16:38:39Z</dcterms:created>
  <dcterms:modified xsi:type="dcterms:W3CDTF">2020-07-12T02:38:40Z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