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9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21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590" y="1371748"/>
            <a:ext cx="7992000" cy="5455915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7886700" cy="47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087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86547" y="333380"/>
            <a:ext cx="1439008" cy="396875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48001" y="844876"/>
            <a:ext cx="7977554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/>
          <a:lstStyle/>
          <a:p>
            <a:r>
              <a:rPr/>
              <a:t> 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638590" y="1371748"/>
            <a:ext cx="7992000" cy="5455915"/>
            <a:chOff x="638590" y="1371748"/>
            <a:chExt cx="7992000" cy="5455915"/>
          </a:xfrm>
        </p:grpSpPr>
        <p:sp>
          <p:nvSpPr>
            <p:cNvPr id="5" name="rc3"/>
            <p:cNvSpPr/>
            <p:nvPr/>
          </p:nvSpPr>
          <p:spPr>
            <a:xfrm>
              <a:off x="638590" y="1371747"/>
              <a:ext cx="7992000" cy="54559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638590" y="1371747"/>
              <a:ext cx="7992000" cy="54559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569235" y="1463187"/>
              <a:ext cx="6951626" cy="45163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569235" y="5979574"/>
              <a:ext cx="6951626" cy="0"/>
            </a:xfrm>
            <a:custGeom>
              <a:avLst/>
              <a:pathLst>
                <a:path w="6951626" h="0">
                  <a:moveTo>
                    <a:pt x="0" y="0"/>
                  </a:moveTo>
                  <a:lnTo>
                    <a:pt x="6951626" y="0"/>
                  </a:lnTo>
                  <a:lnTo>
                    <a:pt x="6951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569235" y="5048963"/>
              <a:ext cx="6951626" cy="0"/>
            </a:xfrm>
            <a:custGeom>
              <a:avLst/>
              <a:pathLst>
                <a:path w="6951626" h="0">
                  <a:moveTo>
                    <a:pt x="0" y="0"/>
                  </a:moveTo>
                  <a:lnTo>
                    <a:pt x="6951626" y="0"/>
                  </a:lnTo>
                  <a:lnTo>
                    <a:pt x="6951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569235" y="4118353"/>
              <a:ext cx="6951626" cy="0"/>
            </a:xfrm>
            <a:custGeom>
              <a:avLst/>
              <a:pathLst>
                <a:path w="6951626" h="0">
                  <a:moveTo>
                    <a:pt x="0" y="0"/>
                  </a:moveTo>
                  <a:lnTo>
                    <a:pt x="6951626" y="0"/>
                  </a:lnTo>
                  <a:lnTo>
                    <a:pt x="6951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569235" y="3187742"/>
              <a:ext cx="6951626" cy="0"/>
            </a:xfrm>
            <a:custGeom>
              <a:avLst/>
              <a:pathLst>
                <a:path w="6951626" h="0">
                  <a:moveTo>
                    <a:pt x="0" y="0"/>
                  </a:moveTo>
                  <a:lnTo>
                    <a:pt x="6951626" y="0"/>
                  </a:lnTo>
                  <a:lnTo>
                    <a:pt x="6951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1569235" y="2257131"/>
              <a:ext cx="6951626" cy="0"/>
            </a:xfrm>
            <a:custGeom>
              <a:avLst/>
              <a:pathLst>
                <a:path w="6951626" h="0">
                  <a:moveTo>
                    <a:pt x="0" y="0"/>
                  </a:moveTo>
                  <a:lnTo>
                    <a:pt x="6951626" y="0"/>
                  </a:lnTo>
                  <a:lnTo>
                    <a:pt x="6951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769763" y="5904494"/>
              <a:ext cx="1203166" cy="7508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1769763" y="5890127"/>
              <a:ext cx="1203166" cy="14366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1769763" y="5873999"/>
              <a:ext cx="1203166" cy="1612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1769763" y="5603274"/>
              <a:ext cx="1203166" cy="270724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3106614" y="5670718"/>
              <a:ext cx="1203166" cy="30885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3106614" y="5616062"/>
              <a:ext cx="1203166" cy="5465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3106614" y="5569889"/>
              <a:ext cx="1203166" cy="4617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3106614" y="5287541"/>
              <a:ext cx="1203166" cy="282347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4443465" y="5085653"/>
              <a:ext cx="1203166" cy="89392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4443465" y="4935026"/>
              <a:ext cx="1203166" cy="150627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4443465" y="4872377"/>
              <a:ext cx="1203166" cy="6264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4443465" y="4657674"/>
              <a:ext cx="1203166" cy="214703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5780316" y="4253900"/>
              <a:ext cx="1203166" cy="172567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5780316" y="3891515"/>
              <a:ext cx="1203166" cy="36238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5780316" y="3783935"/>
              <a:ext cx="1203166" cy="10758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5780316" y="3440643"/>
              <a:ext cx="1203166" cy="343291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7117168" y="3249987"/>
              <a:ext cx="1203166" cy="272958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7117168" y="2781926"/>
              <a:ext cx="1203166" cy="468061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7117168" y="2435478"/>
              <a:ext cx="1203166" cy="34644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7117168" y="1529932"/>
              <a:ext cx="1203166" cy="905546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tx31"/>
            <p:cNvSpPr/>
            <p:nvPr/>
          </p:nvSpPr>
          <p:spPr>
            <a:xfrm>
              <a:off x="1212476" y="5859135"/>
              <a:ext cx="254272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$0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767555" y="4919706"/>
              <a:ext cx="699194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$5,000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640418" y="3989095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$10,000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640418" y="3058485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$15,000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640418" y="2127874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$20,000</a:t>
              </a:r>
            </a:p>
          </p:txBody>
        </p:sp>
        <p:sp>
          <p:nvSpPr>
            <p:cNvPr id="38" name="pl36"/>
            <p:cNvSpPr/>
            <p:nvPr/>
          </p:nvSpPr>
          <p:spPr>
            <a:xfrm>
              <a:off x="1569235" y="5979574"/>
              <a:ext cx="6951626" cy="0"/>
            </a:xfrm>
            <a:custGeom>
              <a:avLst/>
              <a:pathLst>
                <a:path w="6951626" h="0">
                  <a:moveTo>
                    <a:pt x="0" y="0"/>
                  </a:moveTo>
                  <a:lnTo>
                    <a:pt x="695162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7"/>
            <p:cNvSpPr/>
            <p:nvPr/>
          </p:nvSpPr>
          <p:spPr>
            <a:xfrm>
              <a:off x="2371346" y="5979574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8"/>
            <p:cNvSpPr/>
            <p:nvPr/>
          </p:nvSpPr>
          <p:spPr>
            <a:xfrm>
              <a:off x="3708197" y="5979574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9"/>
            <p:cNvSpPr/>
            <p:nvPr/>
          </p:nvSpPr>
          <p:spPr>
            <a:xfrm>
              <a:off x="5045048" y="5979574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0"/>
            <p:cNvSpPr/>
            <p:nvPr/>
          </p:nvSpPr>
          <p:spPr>
            <a:xfrm>
              <a:off x="6381899" y="5979574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1"/>
            <p:cNvSpPr/>
            <p:nvPr/>
          </p:nvSpPr>
          <p:spPr>
            <a:xfrm>
              <a:off x="7718751" y="5979574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2"/>
            <p:cNvSpPr/>
            <p:nvPr/>
          </p:nvSpPr>
          <p:spPr>
            <a:xfrm>
              <a:off x="1875692" y="6079381"/>
              <a:ext cx="991306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Less than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1958180" y="6281509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$18,200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2780291" y="6034621"/>
              <a:ext cx="1855812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$18,200 - $37,000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4117142" y="6034621"/>
              <a:ext cx="1855812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$37,000 - $90,000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5390425" y="6034621"/>
              <a:ext cx="198294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$90,000 - $180,000</a:t>
              </a:r>
            </a:p>
          </p:txBody>
        </p:sp>
        <p:sp>
          <p:nvSpPr>
            <p:cNvPr id="49" name="tx47"/>
            <p:cNvSpPr/>
            <p:nvPr/>
          </p:nvSpPr>
          <p:spPr>
            <a:xfrm>
              <a:off x="7238836" y="6049020"/>
              <a:ext cx="959829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180,000+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4467018" y="6594950"/>
              <a:ext cx="1156059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TaxBracket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2020-07-11T16:38:37Z</dcterms:created>
  <dcterms:modified xsi:type="dcterms:W3CDTF">2020-07-12T02:38:38Z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