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3"/>
  </p:notesMasterIdLst>
  <p:sldIdLst>
    <p:sldId id="256" r:id="rId2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1973" autoAdjust="0"/>
  </p:normalViewPr>
  <p:slideViewPr>
    <p:cSldViewPr snapToGrid="0">
      <p:cViewPr varScale="1">
        <p:scale>
          <a:sx n="113" d="100"/>
          <a:sy n="113" d="100"/>
        </p:scale>
        <p:origin x="1352" y="176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748" y="1412776"/>
            <a:ext cx="10800000" cy="544522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781393" y="1504215"/>
              <a:ext cx="9759626" cy="45056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781393" y="6009911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  <a:lnTo>
                    <a:pt x="9759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781393" y="5081503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  <a:lnTo>
                    <a:pt x="9759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781393" y="4153095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  <a:lnTo>
                    <a:pt x="9759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781393" y="3224688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  <a:lnTo>
                    <a:pt x="9759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781393" y="2296280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  <a:lnTo>
                    <a:pt x="9759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2062921" y="5935008"/>
              <a:ext cx="1689166" cy="7490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062921" y="5920676"/>
              <a:ext cx="1689166" cy="1433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062921" y="5904585"/>
              <a:ext cx="1689166" cy="1609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2062921" y="5634502"/>
              <a:ext cx="1689166" cy="27008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3939772" y="5701786"/>
              <a:ext cx="1689166" cy="30812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3939772" y="5647260"/>
              <a:ext cx="1689166" cy="5452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3939772" y="5601195"/>
              <a:ext cx="1689166" cy="4606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3939772" y="5319516"/>
              <a:ext cx="1689166" cy="28167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5816623" y="5118106"/>
              <a:ext cx="1689166" cy="89180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5816623" y="4967835"/>
              <a:ext cx="1689166" cy="15027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5816623" y="4905335"/>
              <a:ext cx="1689166" cy="6249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5816623" y="4691141"/>
              <a:ext cx="1689166" cy="21419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7693474" y="4288322"/>
              <a:ext cx="1689166" cy="172158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7693474" y="3926795"/>
              <a:ext cx="1689166" cy="36152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7693474" y="3819469"/>
              <a:ext cx="1689166" cy="10732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7693474" y="3476991"/>
              <a:ext cx="1689166" cy="34247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9570326" y="3286786"/>
              <a:ext cx="1689166" cy="272312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9570326" y="2819832"/>
              <a:ext cx="1689166" cy="46695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9570326" y="2474205"/>
              <a:ext cx="1689166" cy="34562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9570326" y="1570802"/>
              <a:ext cx="1689166" cy="90340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tx31"/>
            <p:cNvSpPr/>
            <p:nvPr/>
          </p:nvSpPr>
          <p:spPr>
            <a:xfrm>
              <a:off x="1424634" y="5889472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979713" y="4952246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852576" y="4023838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852576" y="3095431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$15,000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852576" y="2167023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$20,000</a:t>
              </a:r>
            </a:p>
          </p:txBody>
        </p:sp>
        <p:sp>
          <p:nvSpPr>
            <p:cNvPr id="38" name="pl36"/>
            <p:cNvSpPr/>
            <p:nvPr/>
          </p:nvSpPr>
          <p:spPr>
            <a:xfrm>
              <a:off x="1781393" y="6009911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2907504" y="60099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4784355" y="60099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6661206" y="60099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8538057" y="60099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10414909" y="60099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2"/>
            <p:cNvSpPr/>
            <p:nvPr/>
          </p:nvSpPr>
          <p:spPr>
            <a:xfrm>
              <a:off x="2411850" y="6109718"/>
              <a:ext cx="991306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Less than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2494338" y="6311846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$18,200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3856449" y="6064958"/>
              <a:ext cx="1855812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$18,200 - $37,000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5733300" y="6064958"/>
              <a:ext cx="1855812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$37,000 - $90,000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7546583" y="6064958"/>
              <a:ext cx="198294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$90,000 - $180,000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9934994" y="6079357"/>
              <a:ext cx="959829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180,000+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6083176" y="6625287"/>
              <a:ext cx="1156059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TaxBracket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30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Charts for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2020-07-11T16:38:38Z</dcterms:created>
  <dcterms:modified xsi:type="dcterms:W3CDTF">2020-07-12T02:38:39Z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