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6937226" cy="703807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1295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79302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422909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778884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132867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130757" y="7012510"/>
              <a:ext cx="1200673" cy="11700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130757" y="6990123"/>
              <a:ext cx="1200673" cy="2238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130757" y="6964988"/>
              <a:ext cx="1200673" cy="25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130757" y="6543108"/>
              <a:ext cx="1200673" cy="4218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464839" y="6648208"/>
              <a:ext cx="1200673" cy="48130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64839" y="6563036"/>
              <a:ext cx="1200673" cy="8517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464839" y="6491081"/>
              <a:ext cx="1200673" cy="719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464839" y="6051088"/>
              <a:ext cx="1200673" cy="4399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98921" y="5736478"/>
              <a:ext cx="1200673" cy="13930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798921" y="5501748"/>
              <a:ext cx="1200673" cy="23472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798921" y="5404121"/>
              <a:ext cx="1200673" cy="9762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798921" y="5069540"/>
              <a:ext cx="1200673" cy="33458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33003" y="4440323"/>
              <a:ext cx="1200673" cy="268918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133003" y="3875603"/>
              <a:ext cx="1200673" cy="56471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133003" y="3707956"/>
              <a:ext cx="1200673" cy="16764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5133003" y="3172991"/>
              <a:ext cx="1200673" cy="53496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67085" y="2875883"/>
              <a:ext cx="1200673" cy="425362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6467085" y="2146484"/>
              <a:ext cx="1200673" cy="72939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467085" y="1606600"/>
              <a:ext cx="1200673" cy="5398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467085" y="195450"/>
              <a:ext cx="1200673" cy="141114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573886" y="7009072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28965" y="5550045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409983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828" y="264962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1828" y="119941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$20,000</a:t>
              </a:r>
            </a:p>
          </p:txBody>
        </p:sp>
        <p:sp>
          <p:nvSpPr>
            <p:cNvPr id="38" name="pl36"/>
            <p:cNvSpPr/>
            <p:nvPr/>
          </p:nvSpPr>
          <p:spPr>
            <a:xfrm>
              <a:off x="930645" y="7129511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731094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065176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399258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733340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7067422" y="712951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2"/>
            <p:cNvSpPr/>
            <p:nvPr/>
          </p:nvSpPr>
          <p:spPr>
            <a:xfrm>
              <a:off x="1235441" y="7229318"/>
              <a:ext cx="99130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17929" y="74314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137270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$18,200 - $37,000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471352" y="7184558"/>
              <a:ext cx="1855812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$37,000 - $90,000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4741866" y="7184558"/>
              <a:ext cx="198294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$90,000 - $180,000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587507" y="7198957"/>
              <a:ext cx="959829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180,000+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821228" y="7744887"/>
              <a:ext cx="1156059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TaxBracket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2020-07-11T16:38:35Z</dcterms:created>
  <dcterms:modified xsi:type="dcterms:W3CDTF">2020-07-12T02:38:36Z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