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844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80490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44300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08110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42890" y="6119091"/>
              <a:ext cx="594811" cy="4770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03792" y="6070523"/>
              <a:ext cx="594811" cy="962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64694" y="5937902"/>
              <a:ext cx="594811" cy="22889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025597" y="5744851"/>
              <a:ext cx="594811" cy="4219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686499" y="5455534"/>
              <a:ext cx="594811" cy="7112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347401" y="5143731"/>
              <a:ext cx="594811" cy="10230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08303" y="4866268"/>
              <a:ext cx="594811" cy="13005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69206" y="4551514"/>
              <a:ext cx="594811" cy="161528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0108" y="4081288"/>
              <a:ext cx="594811" cy="208551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991010" y="3044282"/>
              <a:ext cx="594811" cy="31225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42890" y="6083546"/>
              <a:ext cx="594811" cy="355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03792" y="6018177"/>
              <a:ext cx="594811" cy="52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364694" y="5807459"/>
              <a:ext cx="594811" cy="1304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025597" y="5521934"/>
              <a:ext cx="594811" cy="2229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86499" y="5115015"/>
              <a:ext cx="594811" cy="340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47401" y="4720605"/>
              <a:ext cx="594811" cy="4231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08303" y="4316548"/>
              <a:ext cx="594811" cy="5497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69206" y="3757343"/>
              <a:ext cx="594811" cy="7941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0108" y="3067535"/>
              <a:ext cx="594811" cy="10137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991010" y="1977848"/>
              <a:ext cx="594811" cy="10664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42890" y="6057401"/>
              <a:ext cx="594811" cy="261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03792" y="5942837"/>
              <a:ext cx="594811" cy="7533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364694" y="5674810"/>
              <a:ext cx="594811" cy="1326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025597" y="5346577"/>
              <a:ext cx="594811" cy="1753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686499" y="4884699"/>
              <a:ext cx="594811" cy="2303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347401" y="4516430"/>
              <a:ext cx="594811" cy="2041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08303" y="4084731"/>
              <a:ext cx="594811" cy="231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69206" y="3502537"/>
              <a:ext cx="594811" cy="2548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0108" y="2783060"/>
              <a:ext cx="594811" cy="2844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91010" y="1394228"/>
              <a:ext cx="594811" cy="583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618867" y="4363095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18867" y="463077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18867" y="2049164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618867" y="2314050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618867" y="249086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618867" y="275575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618867" y="1382085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618867" y="155611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618867" y="182099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53086" y="604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467564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33137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1028" y="195184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34029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00119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66210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2300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98390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64480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0570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6661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62751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28841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27672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937630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598532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259434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920337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581239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42141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903043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563946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7161280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38007" y="653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2020-07-11T16:38:50Z</dcterms:created>
  <dcterms:modified xsi:type="dcterms:W3CDTF">2020-07-12T02:38:50Z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