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40"/>
              <a:ext cx="14914826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32828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28017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1232070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  <a:lnTo>
                    <a:pt x="14914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92790" y="7304652"/>
              <a:ext cx="1118611" cy="7174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2235692" y="7231613"/>
              <a:ext cx="1118611" cy="14478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3478594" y="7032169"/>
              <a:ext cx="1118611" cy="3442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4721497" y="6741847"/>
              <a:ext cx="1118611" cy="63455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5964399" y="6306753"/>
              <a:ext cx="1118611" cy="106964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7207301" y="5837844"/>
              <a:ext cx="1118611" cy="15385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8450203" y="5420576"/>
              <a:ext cx="1118611" cy="195582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9693106" y="4947230"/>
              <a:ext cx="1118611" cy="242916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0936008" y="4240074"/>
              <a:ext cx="1118611" cy="313632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12178910" y="2680557"/>
              <a:ext cx="1118611" cy="469584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92790" y="7251198"/>
              <a:ext cx="1118611" cy="53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235692" y="7152891"/>
              <a:ext cx="1118611" cy="78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478594" y="6836000"/>
              <a:ext cx="1118611" cy="19616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4721497" y="6406610"/>
              <a:ext cx="1118611" cy="335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964399" y="5794658"/>
              <a:ext cx="1118611" cy="51209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7207301" y="5201519"/>
              <a:ext cx="1118611" cy="6363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8450203" y="4593872"/>
              <a:ext cx="1118611" cy="8267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9693106" y="3752903"/>
              <a:ext cx="1118611" cy="119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10936008" y="2715525"/>
              <a:ext cx="1118611" cy="15245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12178910" y="1076785"/>
              <a:ext cx="1118611" cy="160377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92790" y="7211879"/>
              <a:ext cx="1118611" cy="393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2235692" y="7039590"/>
              <a:ext cx="1118611" cy="11330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3478594" y="6636514"/>
              <a:ext cx="1118611" cy="19948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4721497" y="6142897"/>
              <a:ext cx="1118611" cy="26371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64399" y="5448295"/>
              <a:ext cx="1118611" cy="34636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7207301" y="4894468"/>
              <a:ext cx="1118611" cy="30705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8450203" y="4245251"/>
              <a:ext cx="1118611" cy="34862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9693106" y="3369710"/>
              <a:ext cx="1118611" cy="38319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10936008" y="2287714"/>
              <a:ext cx="1118611" cy="42781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12178910" y="199099"/>
              <a:ext cx="1118611" cy="87768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13359667" y="4786033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3359667" y="5053709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3359667" y="1416770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3359667" y="1681655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13359667" y="1858472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13359667" y="2123358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3359667" y="33398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13359667" y="50801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13359667" y="77290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72559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5199032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315092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110281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7376399"/>
              <a:ext cx="14914826" cy="0"/>
            </a:xfrm>
            <a:custGeom>
              <a:avLst/>
              <a:pathLst>
                <a:path w="14914826" h="0">
                  <a:moveTo>
                    <a:pt x="0" y="0"/>
                  </a:moveTo>
                  <a:lnTo>
                    <a:pt x="14914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55209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27949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403790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528080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652370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776660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900950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02524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4953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273821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488528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731430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974332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521723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6460137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7703039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8945941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10188843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1143174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2611080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72508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2020-07-11T16:38:47Z</dcterms:created>
  <dcterms:modified xsi:type="dcterms:W3CDTF">2020-07-12T02:38:47Z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