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7"/>
              <a:ext cx="6951626" cy="4763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622646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4887304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3548147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208989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598200" y="6179550"/>
              <a:ext cx="521371" cy="469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177502" y="6131794"/>
              <a:ext cx="521371" cy="9466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756804" y="6001387"/>
              <a:ext cx="521371" cy="22507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336107" y="5811560"/>
              <a:ext cx="521371" cy="41490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915409" y="5527074"/>
              <a:ext cx="521371" cy="69938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494711" y="5220477"/>
              <a:ext cx="521371" cy="10059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074013" y="4947646"/>
              <a:ext cx="521371" cy="127881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653316" y="4638148"/>
              <a:ext cx="521371" cy="158831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232618" y="4175774"/>
              <a:ext cx="521371" cy="20506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811920" y="3156083"/>
              <a:ext cx="521371" cy="307037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598200" y="6144599"/>
              <a:ext cx="521371" cy="3495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177502" y="6080321"/>
              <a:ext cx="521371" cy="514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756804" y="5873122"/>
              <a:ext cx="521371" cy="1282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36107" y="5592365"/>
              <a:ext cx="521371" cy="21919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915409" y="5192240"/>
              <a:ext cx="521371" cy="3348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494711" y="4804416"/>
              <a:ext cx="521371" cy="4160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074013" y="4407105"/>
              <a:ext cx="521371" cy="54054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53316" y="3857237"/>
              <a:ext cx="521371" cy="7809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232618" y="3178947"/>
              <a:ext cx="521371" cy="9968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811920" y="2107456"/>
              <a:ext cx="521371" cy="10486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598200" y="6118890"/>
              <a:ext cx="521371" cy="2570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177502" y="6006240"/>
              <a:ext cx="521371" cy="740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756804" y="5742688"/>
              <a:ext cx="521371" cy="13043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336107" y="5419936"/>
              <a:ext cx="521371" cy="17242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915409" y="4965770"/>
              <a:ext cx="521371" cy="22646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494711" y="4603650"/>
              <a:ext cx="521371" cy="20076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074013" y="4179159"/>
              <a:ext cx="521371" cy="22794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653316" y="3606686"/>
              <a:ext cx="521371" cy="25055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232618" y="2899223"/>
              <a:ext cx="521371" cy="27972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811920" y="1533581"/>
              <a:ext cx="521371" cy="5738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7362257" y="4448827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362257" y="4716503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362257" y="2169868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362257" y="2434754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362257" y="2611571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362257" y="2876457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362257" y="1516565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362257" y="1690591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362257" y="1955477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1212476" y="6106023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67555" y="4758047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40418" y="341888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40418" y="207973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569235" y="622646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85888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43818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01749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3596793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176095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75539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533469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91400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49330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07260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795318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374620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953922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533224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4112527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691829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5271131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850433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6429736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945470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907797" y="6594950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2020-07-11T16:38:48Z</dcterms:created>
  <dcterms:modified xsi:type="dcterms:W3CDTF">2020-07-12T02:38:48Z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