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34596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07313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80030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59550" y="4574211"/>
              <a:ext cx="520291" cy="445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537652" y="4528820"/>
              <a:ext cx="520291" cy="899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15754" y="4404871"/>
              <a:ext cx="520291" cy="2139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93857" y="4224446"/>
              <a:ext cx="520291" cy="39435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71959" y="3954050"/>
              <a:ext cx="520291" cy="664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50061" y="3662638"/>
              <a:ext cx="520291" cy="95616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428163" y="3403320"/>
              <a:ext cx="520291" cy="12154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006266" y="3109151"/>
              <a:ext cx="520291" cy="15096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584368" y="2669677"/>
              <a:ext cx="520291" cy="19491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162470" y="1700490"/>
              <a:ext cx="520291" cy="29183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59550" y="4540991"/>
              <a:ext cx="520291" cy="332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537652" y="4479896"/>
              <a:ext cx="520291" cy="489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15754" y="4282959"/>
              <a:ext cx="520291" cy="1219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693857" y="4016107"/>
              <a:ext cx="520291" cy="20833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959" y="3635800"/>
              <a:ext cx="520291" cy="3182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850061" y="3267184"/>
              <a:ext cx="520291" cy="395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28163" y="2889551"/>
              <a:ext cx="520291" cy="5137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006266" y="2366917"/>
              <a:ext cx="520291" cy="7422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84368" y="1722221"/>
              <a:ext cx="520291" cy="9474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62470" y="703799"/>
              <a:ext cx="520291" cy="9966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9550" y="4516555"/>
              <a:ext cx="520291" cy="244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537652" y="4409484"/>
              <a:ext cx="520291" cy="704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15754" y="4158985"/>
              <a:ext cx="520291" cy="12397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693857" y="3852218"/>
              <a:ext cx="520291" cy="1638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271959" y="3420546"/>
              <a:ext cx="520291" cy="21525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850061" y="3076361"/>
              <a:ext cx="520291" cy="19082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428163" y="2672895"/>
              <a:ext cx="520291" cy="2166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006266" y="2128775"/>
              <a:ext cx="520291" cy="23814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584368" y="1456351"/>
              <a:ext cx="520291" cy="2658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62470" y="158346"/>
              <a:ext cx="520291" cy="5454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11667" y="2917199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711667" y="318487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711667" y="740243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711667" y="1005129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711667" y="118194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711667" y="14468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711667" y="12711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711667" y="30114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711667" y="5660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321671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94387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6710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21969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7977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37590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295400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53210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11020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468830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26641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58445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42261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156128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734230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312332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289043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468537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046639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4624741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20284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5780946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295480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262007" y="4987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2020-07-11T16:38:45Z</dcterms:created>
  <dcterms:modified xsi:type="dcterms:W3CDTF">2020-07-12T02:38:46Z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