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  <a:r>
              <a:rPr/>
              <a:t> </a:t>
            </a:r>
            <a:r>
              <a:rPr/>
              <a:t>contribute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year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/>
          <a:lstStyle/>
          <a:p>
            <a:r>
              <a:rPr/>
              <a:t>Few people other than high-income earners contribute over $11,000 a year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/>
          <a:lstStyle/>
          <a:p>
            <a:r>
              <a:rPr/>
              <a:t>Number of taxfilers with more than $11,000 in concessional contributions,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79200" y="1231200"/>
            <a:ext cx="8971200" cy="5536800"/>
            <a:chOff x="79200" y="1231200"/>
            <a:chExt cx="8971200" cy="5536800"/>
          </a:xfrm>
        </p:grpSpPr>
        <p:sp>
          <p:nvSpPr>
            <p:cNvPr id="5" name="rc3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009845" y="1716581"/>
              <a:ext cx="3873973" cy="44502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009845" y="6166799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009845" y="5059845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009845" y="3952891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009845" y="2845937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009845" y="1738983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066815" y="6135854"/>
              <a:ext cx="341821" cy="1432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066815" y="6150180"/>
              <a:ext cx="341821" cy="1661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446616" y="6126112"/>
              <a:ext cx="341821" cy="744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446616" y="6133562"/>
              <a:ext cx="341821" cy="3323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1826418" y="6101184"/>
              <a:ext cx="341821" cy="1232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1826418" y="6113505"/>
              <a:ext cx="341821" cy="5329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206219" y="6053907"/>
              <a:ext cx="341821" cy="2234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2206219" y="6076256"/>
              <a:ext cx="341821" cy="9054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2586020" y="6015799"/>
              <a:ext cx="341821" cy="3180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2586020" y="6047603"/>
              <a:ext cx="341821" cy="11919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2965822" y="5994596"/>
              <a:ext cx="341821" cy="4040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2965822" y="6034996"/>
              <a:ext cx="341821" cy="13180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3345623" y="5844168"/>
              <a:ext cx="341821" cy="8739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345623" y="5931559"/>
              <a:ext cx="341821" cy="23523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3725424" y="5506352"/>
              <a:ext cx="341821" cy="28452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3725424" y="5790874"/>
              <a:ext cx="341821" cy="37592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4105226" y="4408663"/>
              <a:ext cx="341821" cy="131401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4105226" y="5722681"/>
              <a:ext cx="341821" cy="44411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4485027" y="1782348"/>
              <a:ext cx="341821" cy="393402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4485027" y="5716377"/>
              <a:ext cx="341821" cy="45042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5066698" y="1716581"/>
              <a:ext cx="3873973" cy="44502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5066698" y="6166799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5066698" y="5059845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5066698" y="3952891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5066698" y="2845937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5066698" y="1738983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5123668" y="6143304"/>
              <a:ext cx="341821" cy="601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5123668" y="6149321"/>
              <a:ext cx="341821" cy="1747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5503470" y="6123533"/>
              <a:ext cx="341821" cy="544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5503470" y="6128977"/>
              <a:ext cx="341821" cy="3782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5883271" y="6067087"/>
              <a:ext cx="341821" cy="1318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5883271" y="6080267"/>
              <a:ext cx="341821" cy="8653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6263072" y="6035856"/>
              <a:ext cx="341821" cy="1318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6263072" y="6049036"/>
              <a:ext cx="341821" cy="11776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6642874" y="5983708"/>
              <a:ext cx="341821" cy="2836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6642874" y="6012074"/>
              <a:ext cx="341821" cy="15472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7022675" y="5929840"/>
              <a:ext cx="341821" cy="3237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7022675" y="5962218"/>
              <a:ext cx="341821" cy="20458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49"/>
            <p:cNvSpPr/>
            <p:nvPr/>
          </p:nvSpPr>
          <p:spPr>
            <a:xfrm>
              <a:off x="7402476" y="5810931"/>
              <a:ext cx="341821" cy="7764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7402476" y="5888580"/>
              <a:ext cx="341821" cy="27821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7782278" y="5551910"/>
              <a:ext cx="341821" cy="24526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7782278" y="5797178"/>
              <a:ext cx="341821" cy="36962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8162079" y="5022693"/>
              <a:ext cx="341821" cy="83494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8162079" y="5857635"/>
              <a:ext cx="341821" cy="30916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8541880" y="4722698"/>
              <a:ext cx="341821" cy="118020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8541880" y="5902907"/>
              <a:ext cx="341821" cy="26389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1009845" y="1322639"/>
              <a:ext cx="38739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tx58"/>
            <p:cNvSpPr/>
            <p:nvPr/>
          </p:nvSpPr>
          <p:spPr>
            <a:xfrm>
              <a:off x="2699089" y="1435113"/>
              <a:ext cx="49548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Male</a:t>
              </a:r>
            </a:p>
          </p:txBody>
        </p:sp>
        <p:sp>
          <p:nvSpPr>
            <p:cNvPr id="61" name="rc59"/>
            <p:cNvSpPr/>
            <p:nvPr/>
          </p:nvSpPr>
          <p:spPr>
            <a:xfrm>
              <a:off x="5066698" y="1322639"/>
              <a:ext cx="38739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0"/>
            <p:cNvSpPr/>
            <p:nvPr/>
          </p:nvSpPr>
          <p:spPr>
            <a:xfrm>
              <a:off x="6622555" y="1435113"/>
              <a:ext cx="762260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Female</a:t>
              </a:r>
            </a:p>
          </p:txBody>
        </p:sp>
        <p:sp>
          <p:nvSpPr>
            <p:cNvPr id="63" name="pl61"/>
            <p:cNvSpPr/>
            <p:nvPr/>
          </p:nvSpPr>
          <p:spPr>
            <a:xfrm>
              <a:off x="1009845" y="6166799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1237726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1617527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1997328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2377130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2756931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3136732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3516534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3896335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4276136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4655937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2"/>
            <p:cNvSpPr/>
            <p:nvPr/>
          </p:nvSpPr>
          <p:spPr>
            <a:xfrm>
              <a:off x="1174158" y="626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1553959" y="626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1933760" y="62657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2313561" y="62692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2693363" y="62687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3073164" y="626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3452965" y="62714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3832767" y="626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4212568" y="626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4528801" y="62658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pl82"/>
            <p:cNvSpPr/>
            <p:nvPr/>
          </p:nvSpPr>
          <p:spPr>
            <a:xfrm>
              <a:off x="5066698" y="6166799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3"/>
            <p:cNvSpPr/>
            <p:nvPr/>
          </p:nvSpPr>
          <p:spPr>
            <a:xfrm>
              <a:off x="5294579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4"/>
            <p:cNvSpPr/>
            <p:nvPr/>
          </p:nvSpPr>
          <p:spPr>
            <a:xfrm>
              <a:off x="5674380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5"/>
            <p:cNvSpPr/>
            <p:nvPr/>
          </p:nvSpPr>
          <p:spPr>
            <a:xfrm>
              <a:off x="6054182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6"/>
            <p:cNvSpPr/>
            <p:nvPr/>
          </p:nvSpPr>
          <p:spPr>
            <a:xfrm>
              <a:off x="6433983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7"/>
            <p:cNvSpPr/>
            <p:nvPr/>
          </p:nvSpPr>
          <p:spPr>
            <a:xfrm>
              <a:off x="6813784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8"/>
            <p:cNvSpPr/>
            <p:nvPr/>
          </p:nvSpPr>
          <p:spPr>
            <a:xfrm>
              <a:off x="7193586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9"/>
            <p:cNvSpPr/>
            <p:nvPr/>
          </p:nvSpPr>
          <p:spPr>
            <a:xfrm>
              <a:off x="7573387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0"/>
            <p:cNvSpPr/>
            <p:nvPr/>
          </p:nvSpPr>
          <p:spPr>
            <a:xfrm>
              <a:off x="7953188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1"/>
            <p:cNvSpPr/>
            <p:nvPr/>
          </p:nvSpPr>
          <p:spPr>
            <a:xfrm>
              <a:off x="8332989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2"/>
            <p:cNvSpPr/>
            <p:nvPr/>
          </p:nvSpPr>
          <p:spPr>
            <a:xfrm>
              <a:off x="8712791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3"/>
            <p:cNvSpPr/>
            <p:nvPr/>
          </p:nvSpPr>
          <p:spPr>
            <a:xfrm>
              <a:off x="5231011" y="626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6" name="tx94"/>
            <p:cNvSpPr/>
            <p:nvPr/>
          </p:nvSpPr>
          <p:spPr>
            <a:xfrm>
              <a:off x="5610812" y="626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7" name="tx95"/>
            <p:cNvSpPr/>
            <p:nvPr/>
          </p:nvSpPr>
          <p:spPr>
            <a:xfrm>
              <a:off x="5990613" y="62657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8" name="tx96"/>
            <p:cNvSpPr/>
            <p:nvPr/>
          </p:nvSpPr>
          <p:spPr>
            <a:xfrm>
              <a:off x="6370415" y="62692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9" name="tx97"/>
            <p:cNvSpPr/>
            <p:nvPr/>
          </p:nvSpPr>
          <p:spPr>
            <a:xfrm>
              <a:off x="6750216" y="62687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0" name="tx98"/>
            <p:cNvSpPr/>
            <p:nvPr/>
          </p:nvSpPr>
          <p:spPr>
            <a:xfrm>
              <a:off x="7130017" y="626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1" name="tx99"/>
            <p:cNvSpPr/>
            <p:nvPr/>
          </p:nvSpPr>
          <p:spPr>
            <a:xfrm>
              <a:off x="7509819" y="62714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2" name="tx100"/>
            <p:cNvSpPr/>
            <p:nvPr/>
          </p:nvSpPr>
          <p:spPr>
            <a:xfrm>
              <a:off x="7889620" y="626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3" name="tx101"/>
            <p:cNvSpPr/>
            <p:nvPr/>
          </p:nvSpPr>
          <p:spPr>
            <a:xfrm>
              <a:off x="8269421" y="626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4" name="tx102"/>
            <p:cNvSpPr/>
            <p:nvPr/>
          </p:nvSpPr>
          <p:spPr>
            <a:xfrm>
              <a:off x="8585654" y="62658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5" name="tx103"/>
            <p:cNvSpPr/>
            <p:nvPr/>
          </p:nvSpPr>
          <p:spPr>
            <a:xfrm>
              <a:off x="780223" y="6081520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6" name="tx104"/>
            <p:cNvSpPr/>
            <p:nvPr/>
          </p:nvSpPr>
          <p:spPr>
            <a:xfrm>
              <a:off x="81028" y="4944987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200,000</a:t>
              </a:r>
            </a:p>
          </p:txBody>
        </p:sp>
        <p:sp>
          <p:nvSpPr>
            <p:cNvPr id="107" name="tx105"/>
            <p:cNvSpPr/>
            <p:nvPr/>
          </p:nvSpPr>
          <p:spPr>
            <a:xfrm>
              <a:off x="81028" y="3838033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400,000</a:t>
              </a:r>
            </a:p>
          </p:txBody>
        </p:sp>
        <p:sp>
          <p:nvSpPr>
            <p:cNvPr id="108" name="tx106"/>
            <p:cNvSpPr/>
            <p:nvPr/>
          </p:nvSpPr>
          <p:spPr>
            <a:xfrm>
              <a:off x="81028" y="2731078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600,000</a:t>
              </a:r>
            </a:p>
          </p:txBody>
        </p:sp>
        <p:sp>
          <p:nvSpPr>
            <p:cNvPr id="109" name="tx107"/>
            <p:cNvSpPr/>
            <p:nvPr/>
          </p:nvSpPr>
          <p:spPr>
            <a:xfrm>
              <a:off x="81028" y="1624124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800,000</a:t>
              </a:r>
            </a:p>
          </p:txBody>
        </p:sp>
        <p:sp>
          <p:nvSpPr>
            <p:cNvPr id="110" name="tx108"/>
            <p:cNvSpPr/>
            <p:nvPr/>
          </p:nvSpPr>
          <p:spPr>
            <a:xfrm>
              <a:off x="3838007" y="6535287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  <p:sp>
          <p:nvSpPr>
            <p:cNvPr id="111" name="rc109"/>
            <p:cNvSpPr/>
            <p:nvPr/>
          </p:nvSpPr>
          <p:spPr>
            <a:xfrm>
              <a:off x="6302878" y="1716581"/>
              <a:ext cx="2637793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0"/>
            <p:cNvSpPr/>
            <p:nvPr/>
          </p:nvSpPr>
          <p:spPr>
            <a:xfrm>
              <a:off x="6416751" y="1716581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1"/>
            <p:cNvSpPr/>
            <p:nvPr/>
          </p:nvSpPr>
          <p:spPr>
            <a:xfrm>
              <a:off x="6421496" y="1721326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2"/>
            <p:cNvSpPr/>
            <p:nvPr/>
          </p:nvSpPr>
          <p:spPr>
            <a:xfrm>
              <a:off x="7138363" y="1716581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3"/>
            <p:cNvSpPr/>
            <p:nvPr/>
          </p:nvSpPr>
          <p:spPr>
            <a:xfrm>
              <a:off x="7143108" y="1721326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tx114"/>
            <p:cNvSpPr/>
            <p:nvPr/>
          </p:nvSpPr>
          <p:spPr>
            <a:xfrm>
              <a:off x="6713504" y="1740636"/>
              <a:ext cx="254049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117" name="tx115"/>
            <p:cNvSpPr/>
            <p:nvPr/>
          </p:nvSpPr>
          <p:spPr>
            <a:xfrm>
              <a:off x="7435116" y="1692527"/>
              <a:ext cx="1448618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Voluntary only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2020-07-11T16:39:13Z</dcterms:created>
  <dcterms:modified xsi:type="dcterms:W3CDTF">2020-07-12T02:39:14Z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