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73659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62316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948234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234151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2006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38968" y="7328482"/>
              <a:ext cx="649938" cy="221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038968" y="7350666"/>
              <a:ext cx="649938" cy="257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61122" y="7313396"/>
              <a:ext cx="649938" cy="115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761122" y="7324932"/>
              <a:ext cx="649938" cy="514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483277" y="7274796"/>
              <a:ext cx="649938" cy="190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83277" y="7293875"/>
              <a:ext cx="649938" cy="825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205431" y="7201589"/>
              <a:ext cx="649938" cy="346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205431" y="7236196"/>
              <a:ext cx="649938" cy="1402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927585" y="7142580"/>
              <a:ext cx="649938" cy="492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927585" y="7191828"/>
              <a:ext cx="649938" cy="18457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649739" y="7109748"/>
              <a:ext cx="649938" cy="625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649739" y="7172306"/>
              <a:ext cx="649938" cy="2040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371894" y="6876816"/>
              <a:ext cx="649938" cy="1353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371894" y="7012138"/>
              <a:ext cx="649938" cy="3642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6094048" y="6353718"/>
              <a:ext cx="649938" cy="4405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6094048" y="6794292"/>
              <a:ext cx="649938" cy="5821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816202" y="4653983"/>
              <a:ext cx="649938" cy="20347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816202" y="6688696"/>
              <a:ext cx="649938" cy="6877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538356" y="587219"/>
              <a:ext cx="649938" cy="60917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7538356" y="6678935"/>
              <a:ext cx="649938" cy="6974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8479498" y="485381"/>
              <a:ext cx="73659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479498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8479498" y="5662316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8479498" y="3948234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8479498" y="2234151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8479498" y="52006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8587821" y="7340017"/>
              <a:ext cx="649938" cy="93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587821" y="7349334"/>
              <a:ext cx="649938" cy="2706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9309976" y="7309403"/>
              <a:ext cx="649938" cy="84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9309976" y="7317833"/>
              <a:ext cx="649938" cy="585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10032130" y="7221999"/>
              <a:ext cx="649938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10032130" y="7242408"/>
              <a:ext cx="649938" cy="13399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10754284" y="7173637"/>
              <a:ext cx="649938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10754284" y="7194047"/>
              <a:ext cx="649938" cy="18235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11476438" y="7092888"/>
              <a:ext cx="649938" cy="439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1476438" y="7136812"/>
              <a:ext cx="649938" cy="2395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2198593" y="7009476"/>
              <a:ext cx="649938" cy="501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2198593" y="7059612"/>
              <a:ext cx="649938" cy="3167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12920747" y="6825349"/>
              <a:ext cx="649938" cy="120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2920747" y="6945586"/>
              <a:ext cx="649938" cy="4308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3642901" y="6424263"/>
              <a:ext cx="649938" cy="3797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3642901" y="6804053"/>
              <a:ext cx="649938" cy="5723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4365055" y="5604788"/>
              <a:ext cx="649938" cy="12928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4365055" y="6897669"/>
              <a:ext cx="649938" cy="4787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5087210" y="5140256"/>
              <a:ext cx="649938" cy="18275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5087210" y="6967770"/>
              <a:ext cx="649938" cy="40862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0645" y="91439"/>
              <a:ext cx="7365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4365889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8479498" y="91439"/>
              <a:ext cx="7365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11781355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930645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3639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08609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28082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353040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425255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49747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569686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641901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714117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786332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30036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202252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2744678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3466832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4188986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4911140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5633295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35544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707760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7736189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8479498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891279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963494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1035709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1107925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1180140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252356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324571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139678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1469002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54121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884922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57137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10293531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11015685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1173784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12459994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13182148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1390430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1462645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5285043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01023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828" y="554745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1828" y="383337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828" y="21192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828" y="40521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7250807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13207678" y="4853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13321551" y="48538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13326296" y="4901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14043163" y="48538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14047908" y="4901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13618304" y="5094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4339916" y="4613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2020-07-11T16:39:10Z</dcterms:created>
  <dcterms:modified xsi:type="dcterms:W3CDTF">2020-07-12T02:39:11Z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