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9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21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high-income</a:t>
            </a:r>
            <a:r>
              <a:rPr/>
              <a:t> </a:t>
            </a:r>
            <a:r>
              <a:rPr/>
              <a:t>earners</a:t>
            </a:r>
            <a:r>
              <a:rPr/>
              <a:t> </a:t>
            </a:r>
            <a:r>
              <a:rPr/>
              <a:t>contribute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$11,000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year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taxfilers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$11,000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concessional</a:t>
            </a:r>
            <a:r>
              <a:rPr/>
              <a:t> </a:t>
            </a:r>
            <a:r>
              <a:rPr/>
              <a:t>contributions,</a:t>
            </a:r>
            <a:r>
              <a:rPr/>
              <a:t> </a:t>
            </a:r>
            <a:r>
              <a:rPr/>
              <a:t>2020-21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45221" y="3391818"/>
            <a:ext cx="6780334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</a:t>
            </a:r>
            <a:r>
              <a:rPr lang="en-US"/>
              <a:t>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45221" y="4146129"/>
            <a:ext cx="6780334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8" descr="GrattanLogo">
            <a:extLst>
              <a:ext uri="{FF2B5EF4-FFF2-40B4-BE49-F238E27FC236}">
                <a16:creationId xmlns:a16="http://schemas.microsoft.com/office/drawing/2014/main" id="{360FAE97-D26D-764E-8987-030894C6EC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2721" y="981075"/>
            <a:ext cx="3922834" cy="1081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609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6497707" cy="479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0" y="890676"/>
            <a:ext cx="7991368" cy="5376559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429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1652" y="198782"/>
            <a:ext cx="6487202" cy="620562"/>
          </a:xfrm>
        </p:spPr>
        <p:txBody>
          <a:bodyPr lIns="0" tIns="0" rIns="0" bIns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41331" y="862664"/>
            <a:ext cx="7992000" cy="643145"/>
          </a:xfrm>
        </p:spPr>
        <p:txBody>
          <a:bodyPr lIns="0" tIns="0" rIns="0" bIns="0"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590" y="1371748"/>
            <a:ext cx="7992000" cy="5455915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303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7886700" cy="47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087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Heading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  <a:p>
            <a:pPr marL="165593" marR="0" lvl="1" indent="-164127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30000"/>
              <a:buFontTx/>
              <a:buChar char="•"/>
              <a:tabLst/>
              <a:defRPr/>
            </a:pP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First bullet</a:t>
            </a:r>
          </a:p>
          <a:p>
            <a:pPr marL="372217" marR="0" lvl="2" indent="-205159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Second level</a:t>
            </a:r>
          </a:p>
          <a:p>
            <a:pPr marL="517294" marR="0" lvl="3" indent="-1318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Third level</a:t>
            </a:r>
          </a:p>
          <a:p>
            <a:pPr marL="728315" marR="0" lvl="4" indent="-193436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&gt;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Fourth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8" descr="GrattanLogo">
            <a:extLst>
              <a:ext uri="{FF2B5EF4-FFF2-40B4-BE49-F238E27FC236}">
                <a16:creationId xmlns:a16="http://schemas.microsoft.com/office/drawing/2014/main" id="{67074FA1-84FC-A749-908E-C0C5F1D3C5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86547" y="333380"/>
            <a:ext cx="1439008" cy="396875"/>
          </a:xfrm>
          <a:prstGeom prst="rect">
            <a:avLst/>
          </a:prstGeom>
          <a:noFill/>
        </p:spPr>
      </p:pic>
      <p:sp>
        <p:nvSpPr>
          <p:cNvPr id="8" name="Line 7">
            <a:extLst>
              <a:ext uri="{FF2B5EF4-FFF2-40B4-BE49-F238E27FC236}">
                <a16:creationId xmlns:a16="http://schemas.microsoft.com/office/drawing/2014/main" id="{5994C232-B4F2-F34D-9731-E1E62AAE633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48001" y="844876"/>
            <a:ext cx="7977554" cy="0"/>
          </a:xfrm>
          <a:prstGeom prst="line">
            <a:avLst/>
          </a:prstGeom>
          <a:noFill/>
          <a:ln w="19050">
            <a:solidFill>
              <a:srgbClr val="F3901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</p:spTree>
    <p:extLst>
      <p:ext uri="{BB962C8B-B14F-4D97-AF65-F5344CB8AC3E}">
        <p14:creationId xmlns:p14="http://schemas.microsoft.com/office/powerpoint/2010/main" val="397613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marR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65593" marR="0" indent="-164127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130000"/>
        <a:buFontTx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72217" marR="0" indent="-205159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94" marR="0" indent="-131888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8315" marR="0" indent="-193436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&gt;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1652" y="198782"/>
            <a:ext cx="6487202" cy="620562"/>
          </a:xfrm>
        </p:spPr>
        <p:txBody>
          <a:bodyPr/>
          <a:lstStyle/>
          <a:p>
            <a:r>
              <a:rPr/>
              <a:t>Few people other than high-income earners contribute over $11,000 a year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41331" y="862664"/>
            <a:ext cx="7992000" cy="643145"/>
          </a:xfrm>
        </p:spPr>
        <p:txBody>
          <a:bodyPr/>
          <a:lstStyle/>
          <a:p>
            <a:r>
              <a:rPr/>
              <a:t>Number of taxfilers with more than $11,000 in concessional contributions, 2020-21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638590" y="1371748"/>
            <a:ext cx="7992000" cy="5455915"/>
            <a:chOff x="638590" y="1371748"/>
            <a:chExt cx="7992000" cy="5455915"/>
          </a:xfrm>
        </p:grpSpPr>
        <p:sp>
          <p:nvSpPr>
            <p:cNvPr id="5" name="rc3"/>
            <p:cNvSpPr/>
            <p:nvPr/>
          </p:nvSpPr>
          <p:spPr>
            <a:xfrm>
              <a:off x="638590" y="1371747"/>
              <a:ext cx="7992000" cy="54559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638590" y="1371747"/>
              <a:ext cx="7992000" cy="54559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569235" y="1857129"/>
              <a:ext cx="3384373" cy="43693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569235" y="6226462"/>
              <a:ext cx="3384373" cy="0"/>
            </a:xfrm>
            <a:custGeom>
              <a:avLst/>
              <a:pathLst>
                <a:path w="3384373" h="0">
                  <a:moveTo>
                    <a:pt x="0" y="0"/>
                  </a:moveTo>
                  <a:lnTo>
                    <a:pt x="3384373" y="0"/>
                  </a:lnTo>
                  <a:lnTo>
                    <a:pt x="33843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569235" y="5139627"/>
              <a:ext cx="3384373" cy="0"/>
            </a:xfrm>
            <a:custGeom>
              <a:avLst/>
              <a:pathLst>
                <a:path w="3384373" h="0">
                  <a:moveTo>
                    <a:pt x="0" y="0"/>
                  </a:moveTo>
                  <a:lnTo>
                    <a:pt x="3384373" y="0"/>
                  </a:lnTo>
                  <a:lnTo>
                    <a:pt x="33843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569235" y="4052793"/>
              <a:ext cx="3384373" cy="0"/>
            </a:xfrm>
            <a:custGeom>
              <a:avLst/>
              <a:pathLst>
                <a:path w="3384373" h="0">
                  <a:moveTo>
                    <a:pt x="0" y="0"/>
                  </a:moveTo>
                  <a:lnTo>
                    <a:pt x="3384373" y="0"/>
                  </a:lnTo>
                  <a:lnTo>
                    <a:pt x="33843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1569235" y="2965958"/>
              <a:ext cx="3384373" cy="0"/>
            </a:xfrm>
            <a:custGeom>
              <a:avLst/>
              <a:pathLst>
                <a:path w="3384373" h="0">
                  <a:moveTo>
                    <a:pt x="0" y="0"/>
                  </a:moveTo>
                  <a:lnTo>
                    <a:pt x="3384373" y="0"/>
                  </a:lnTo>
                  <a:lnTo>
                    <a:pt x="33843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1569235" y="1879123"/>
              <a:ext cx="3384373" cy="0"/>
            </a:xfrm>
            <a:custGeom>
              <a:avLst/>
              <a:pathLst>
                <a:path w="3384373" h="0">
                  <a:moveTo>
                    <a:pt x="0" y="0"/>
                  </a:moveTo>
                  <a:lnTo>
                    <a:pt x="3384373" y="0"/>
                  </a:lnTo>
                  <a:lnTo>
                    <a:pt x="33843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1619005" y="6196079"/>
              <a:ext cx="298621" cy="1406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1619005" y="6210145"/>
              <a:ext cx="298621" cy="16316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1950806" y="6186514"/>
              <a:ext cx="298621" cy="731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1950806" y="6193829"/>
              <a:ext cx="298621" cy="32633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2282608" y="6162040"/>
              <a:ext cx="298621" cy="1209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2282608" y="6174136"/>
              <a:ext cx="298621" cy="5232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2614409" y="6115622"/>
              <a:ext cx="298621" cy="2194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2614409" y="6137565"/>
              <a:ext cx="298621" cy="88897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2946210" y="6078206"/>
              <a:ext cx="298621" cy="3122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2946210" y="6109433"/>
              <a:ext cx="298621" cy="117029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3278012" y="6057388"/>
              <a:ext cx="298621" cy="3966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3278012" y="6097055"/>
              <a:ext cx="298621" cy="129407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3609813" y="5909695"/>
              <a:ext cx="298621" cy="8580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3609813" y="5995498"/>
              <a:ext cx="298621" cy="230963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5"/>
            <p:cNvSpPr/>
            <p:nvPr/>
          </p:nvSpPr>
          <p:spPr>
            <a:xfrm>
              <a:off x="3941614" y="5578019"/>
              <a:ext cx="298621" cy="27935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6"/>
            <p:cNvSpPr/>
            <p:nvPr/>
          </p:nvSpPr>
          <p:spPr>
            <a:xfrm>
              <a:off x="3941614" y="5857370"/>
              <a:ext cx="298621" cy="36909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7"/>
            <p:cNvSpPr/>
            <p:nvPr/>
          </p:nvSpPr>
          <p:spPr>
            <a:xfrm>
              <a:off x="4273416" y="4500281"/>
              <a:ext cx="298621" cy="129013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4273416" y="5790416"/>
              <a:ext cx="298621" cy="436046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4605217" y="1921701"/>
              <a:ext cx="298621" cy="386252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0"/>
            <p:cNvSpPr/>
            <p:nvPr/>
          </p:nvSpPr>
          <p:spPr>
            <a:xfrm>
              <a:off x="4605217" y="5784227"/>
              <a:ext cx="298621" cy="44223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1"/>
            <p:cNvSpPr/>
            <p:nvPr/>
          </p:nvSpPr>
          <p:spPr>
            <a:xfrm>
              <a:off x="5136488" y="1857129"/>
              <a:ext cx="3384373" cy="43693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l32"/>
            <p:cNvSpPr/>
            <p:nvPr/>
          </p:nvSpPr>
          <p:spPr>
            <a:xfrm>
              <a:off x="5136488" y="6226462"/>
              <a:ext cx="3384373" cy="0"/>
            </a:xfrm>
            <a:custGeom>
              <a:avLst/>
              <a:pathLst>
                <a:path w="3384373" h="0">
                  <a:moveTo>
                    <a:pt x="0" y="0"/>
                  </a:moveTo>
                  <a:lnTo>
                    <a:pt x="3384373" y="0"/>
                  </a:lnTo>
                  <a:lnTo>
                    <a:pt x="33843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3"/>
            <p:cNvSpPr/>
            <p:nvPr/>
          </p:nvSpPr>
          <p:spPr>
            <a:xfrm>
              <a:off x="5136488" y="5139627"/>
              <a:ext cx="3384373" cy="0"/>
            </a:xfrm>
            <a:custGeom>
              <a:avLst/>
              <a:pathLst>
                <a:path w="3384373" h="0">
                  <a:moveTo>
                    <a:pt x="0" y="0"/>
                  </a:moveTo>
                  <a:lnTo>
                    <a:pt x="3384373" y="0"/>
                  </a:lnTo>
                  <a:lnTo>
                    <a:pt x="33843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4"/>
            <p:cNvSpPr/>
            <p:nvPr/>
          </p:nvSpPr>
          <p:spPr>
            <a:xfrm>
              <a:off x="5136488" y="4052793"/>
              <a:ext cx="3384373" cy="0"/>
            </a:xfrm>
            <a:custGeom>
              <a:avLst/>
              <a:pathLst>
                <a:path w="3384373" h="0">
                  <a:moveTo>
                    <a:pt x="0" y="0"/>
                  </a:moveTo>
                  <a:lnTo>
                    <a:pt x="3384373" y="0"/>
                  </a:lnTo>
                  <a:lnTo>
                    <a:pt x="33843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5"/>
            <p:cNvSpPr/>
            <p:nvPr/>
          </p:nvSpPr>
          <p:spPr>
            <a:xfrm>
              <a:off x="5136488" y="2965958"/>
              <a:ext cx="3384373" cy="0"/>
            </a:xfrm>
            <a:custGeom>
              <a:avLst/>
              <a:pathLst>
                <a:path w="3384373" h="0">
                  <a:moveTo>
                    <a:pt x="0" y="0"/>
                  </a:moveTo>
                  <a:lnTo>
                    <a:pt x="3384373" y="0"/>
                  </a:lnTo>
                  <a:lnTo>
                    <a:pt x="33843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6"/>
            <p:cNvSpPr/>
            <p:nvPr/>
          </p:nvSpPr>
          <p:spPr>
            <a:xfrm>
              <a:off x="5136488" y="1879123"/>
              <a:ext cx="3384373" cy="0"/>
            </a:xfrm>
            <a:custGeom>
              <a:avLst/>
              <a:pathLst>
                <a:path w="3384373" h="0">
                  <a:moveTo>
                    <a:pt x="0" y="0"/>
                  </a:moveTo>
                  <a:lnTo>
                    <a:pt x="3384373" y="0"/>
                  </a:lnTo>
                  <a:lnTo>
                    <a:pt x="33843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7"/>
            <p:cNvSpPr/>
            <p:nvPr/>
          </p:nvSpPr>
          <p:spPr>
            <a:xfrm>
              <a:off x="5186258" y="6203394"/>
              <a:ext cx="298621" cy="590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8"/>
            <p:cNvSpPr/>
            <p:nvPr/>
          </p:nvSpPr>
          <p:spPr>
            <a:xfrm>
              <a:off x="5186258" y="6209301"/>
              <a:ext cx="298621" cy="1716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39"/>
            <p:cNvSpPr/>
            <p:nvPr/>
          </p:nvSpPr>
          <p:spPr>
            <a:xfrm>
              <a:off x="5518060" y="6183983"/>
              <a:ext cx="298621" cy="534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0"/>
            <p:cNvSpPr/>
            <p:nvPr/>
          </p:nvSpPr>
          <p:spPr>
            <a:xfrm>
              <a:off x="5518060" y="6189328"/>
              <a:ext cx="298621" cy="37134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1"/>
            <p:cNvSpPr/>
            <p:nvPr/>
          </p:nvSpPr>
          <p:spPr>
            <a:xfrm>
              <a:off x="5849861" y="6128562"/>
              <a:ext cx="298621" cy="1294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2"/>
            <p:cNvSpPr/>
            <p:nvPr/>
          </p:nvSpPr>
          <p:spPr>
            <a:xfrm>
              <a:off x="5849861" y="6141503"/>
              <a:ext cx="298621" cy="84958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3"/>
            <p:cNvSpPr/>
            <p:nvPr/>
          </p:nvSpPr>
          <p:spPr>
            <a:xfrm>
              <a:off x="6181662" y="6097899"/>
              <a:ext cx="298621" cy="1294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rc44"/>
            <p:cNvSpPr/>
            <p:nvPr/>
          </p:nvSpPr>
          <p:spPr>
            <a:xfrm>
              <a:off x="6181662" y="6110839"/>
              <a:ext cx="298621" cy="11562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rc45"/>
            <p:cNvSpPr/>
            <p:nvPr/>
          </p:nvSpPr>
          <p:spPr>
            <a:xfrm>
              <a:off x="6513464" y="6046698"/>
              <a:ext cx="298621" cy="2785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6"/>
            <p:cNvSpPr/>
            <p:nvPr/>
          </p:nvSpPr>
          <p:spPr>
            <a:xfrm>
              <a:off x="6513464" y="6074549"/>
              <a:ext cx="298621" cy="15191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rc47"/>
            <p:cNvSpPr/>
            <p:nvPr/>
          </p:nvSpPr>
          <p:spPr>
            <a:xfrm>
              <a:off x="6845265" y="5993810"/>
              <a:ext cx="298621" cy="3178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" name="rc48"/>
            <p:cNvSpPr/>
            <p:nvPr/>
          </p:nvSpPr>
          <p:spPr>
            <a:xfrm>
              <a:off x="6845265" y="6025599"/>
              <a:ext cx="298621" cy="20086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rc49"/>
            <p:cNvSpPr/>
            <p:nvPr/>
          </p:nvSpPr>
          <p:spPr>
            <a:xfrm>
              <a:off x="7177066" y="5877062"/>
              <a:ext cx="298621" cy="7623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rc50"/>
            <p:cNvSpPr/>
            <p:nvPr/>
          </p:nvSpPr>
          <p:spPr>
            <a:xfrm>
              <a:off x="7177066" y="5953300"/>
              <a:ext cx="298621" cy="273161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rc51"/>
            <p:cNvSpPr/>
            <p:nvPr/>
          </p:nvSpPr>
          <p:spPr>
            <a:xfrm>
              <a:off x="7508868" y="5622749"/>
              <a:ext cx="298621" cy="24081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2"/>
            <p:cNvSpPr/>
            <p:nvPr/>
          </p:nvSpPr>
          <p:spPr>
            <a:xfrm>
              <a:off x="7508868" y="5863559"/>
              <a:ext cx="298621" cy="36290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3"/>
            <p:cNvSpPr/>
            <p:nvPr/>
          </p:nvSpPr>
          <p:spPr>
            <a:xfrm>
              <a:off x="7840669" y="5103151"/>
              <a:ext cx="298621" cy="81976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4"/>
            <p:cNvSpPr/>
            <p:nvPr/>
          </p:nvSpPr>
          <p:spPr>
            <a:xfrm>
              <a:off x="7840669" y="5922917"/>
              <a:ext cx="298621" cy="303544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5"/>
            <p:cNvSpPr/>
            <p:nvPr/>
          </p:nvSpPr>
          <p:spPr>
            <a:xfrm>
              <a:off x="8172470" y="4808608"/>
              <a:ext cx="298621" cy="115875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rc56"/>
            <p:cNvSpPr/>
            <p:nvPr/>
          </p:nvSpPr>
          <p:spPr>
            <a:xfrm>
              <a:off x="8172470" y="5967366"/>
              <a:ext cx="298621" cy="25909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7"/>
            <p:cNvSpPr/>
            <p:nvPr/>
          </p:nvSpPr>
          <p:spPr>
            <a:xfrm>
              <a:off x="1569235" y="1463187"/>
              <a:ext cx="3384373" cy="39394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tx58"/>
            <p:cNvSpPr/>
            <p:nvPr/>
          </p:nvSpPr>
          <p:spPr>
            <a:xfrm>
              <a:off x="3013679" y="1575661"/>
              <a:ext cx="495486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Male</a:t>
              </a:r>
            </a:p>
          </p:txBody>
        </p:sp>
        <p:sp>
          <p:nvSpPr>
            <p:cNvPr id="61" name="rc59"/>
            <p:cNvSpPr/>
            <p:nvPr/>
          </p:nvSpPr>
          <p:spPr>
            <a:xfrm>
              <a:off x="5136488" y="1463187"/>
              <a:ext cx="3384373" cy="39394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tx60"/>
            <p:cNvSpPr/>
            <p:nvPr/>
          </p:nvSpPr>
          <p:spPr>
            <a:xfrm>
              <a:off x="6447545" y="1575661"/>
              <a:ext cx="762260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Female</a:t>
              </a:r>
            </a:p>
          </p:txBody>
        </p:sp>
        <p:sp>
          <p:nvSpPr>
            <p:cNvPr id="63" name="pl61"/>
            <p:cNvSpPr/>
            <p:nvPr/>
          </p:nvSpPr>
          <p:spPr>
            <a:xfrm>
              <a:off x="1569235" y="6226462"/>
              <a:ext cx="3384373" cy="0"/>
            </a:xfrm>
            <a:custGeom>
              <a:avLst/>
              <a:pathLst>
                <a:path w="3384373" h="0">
                  <a:moveTo>
                    <a:pt x="0" y="0"/>
                  </a:moveTo>
                  <a:lnTo>
                    <a:pt x="3384373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2"/>
            <p:cNvSpPr/>
            <p:nvPr/>
          </p:nvSpPr>
          <p:spPr>
            <a:xfrm>
              <a:off x="1768316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3"/>
            <p:cNvSpPr/>
            <p:nvPr/>
          </p:nvSpPr>
          <p:spPr>
            <a:xfrm>
              <a:off x="2100117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4"/>
            <p:cNvSpPr/>
            <p:nvPr/>
          </p:nvSpPr>
          <p:spPr>
            <a:xfrm>
              <a:off x="2431918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5"/>
            <p:cNvSpPr/>
            <p:nvPr/>
          </p:nvSpPr>
          <p:spPr>
            <a:xfrm>
              <a:off x="2763720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6"/>
            <p:cNvSpPr/>
            <p:nvPr/>
          </p:nvSpPr>
          <p:spPr>
            <a:xfrm>
              <a:off x="3095521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7"/>
            <p:cNvSpPr/>
            <p:nvPr/>
          </p:nvSpPr>
          <p:spPr>
            <a:xfrm>
              <a:off x="3427322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8"/>
            <p:cNvSpPr/>
            <p:nvPr/>
          </p:nvSpPr>
          <p:spPr>
            <a:xfrm>
              <a:off x="3759124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9"/>
            <p:cNvSpPr/>
            <p:nvPr/>
          </p:nvSpPr>
          <p:spPr>
            <a:xfrm>
              <a:off x="4090925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0"/>
            <p:cNvSpPr/>
            <p:nvPr/>
          </p:nvSpPr>
          <p:spPr>
            <a:xfrm>
              <a:off x="4422726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1"/>
            <p:cNvSpPr/>
            <p:nvPr/>
          </p:nvSpPr>
          <p:spPr>
            <a:xfrm>
              <a:off x="4754527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2"/>
            <p:cNvSpPr/>
            <p:nvPr/>
          </p:nvSpPr>
          <p:spPr>
            <a:xfrm>
              <a:off x="1704748" y="6328278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75" name="tx73"/>
            <p:cNvSpPr/>
            <p:nvPr/>
          </p:nvSpPr>
          <p:spPr>
            <a:xfrm>
              <a:off x="2036549" y="6328278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76" name="tx74"/>
            <p:cNvSpPr/>
            <p:nvPr/>
          </p:nvSpPr>
          <p:spPr>
            <a:xfrm>
              <a:off x="2368350" y="6325376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77" name="tx75"/>
            <p:cNvSpPr/>
            <p:nvPr/>
          </p:nvSpPr>
          <p:spPr>
            <a:xfrm>
              <a:off x="2700151" y="6328948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78" name="tx76"/>
            <p:cNvSpPr/>
            <p:nvPr/>
          </p:nvSpPr>
          <p:spPr>
            <a:xfrm>
              <a:off x="3031953" y="6328389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79" name="tx77"/>
            <p:cNvSpPr/>
            <p:nvPr/>
          </p:nvSpPr>
          <p:spPr>
            <a:xfrm>
              <a:off x="3363754" y="6325487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80" name="tx78"/>
            <p:cNvSpPr/>
            <p:nvPr/>
          </p:nvSpPr>
          <p:spPr>
            <a:xfrm>
              <a:off x="3695555" y="6331068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81" name="tx79"/>
            <p:cNvSpPr/>
            <p:nvPr/>
          </p:nvSpPr>
          <p:spPr>
            <a:xfrm>
              <a:off x="4027357" y="6325487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82" name="tx80"/>
            <p:cNvSpPr/>
            <p:nvPr/>
          </p:nvSpPr>
          <p:spPr>
            <a:xfrm>
              <a:off x="4359158" y="6325487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83" name="tx81"/>
            <p:cNvSpPr/>
            <p:nvPr/>
          </p:nvSpPr>
          <p:spPr>
            <a:xfrm>
              <a:off x="4627391" y="6325487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4" name="pl82"/>
            <p:cNvSpPr/>
            <p:nvPr/>
          </p:nvSpPr>
          <p:spPr>
            <a:xfrm>
              <a:off x="5136488" y="6226462"/>
              <a:ext cx="3384373" cy="0"/>
            </a:xfrm>
            <a:custGeom>
              <a:avLst/>
              <a:pathLst>
                <a:path w="3384373" h="0">
                  <a:moveTo>
                    <a:pt x="0" y="0"/>
                  </a:moveTo>
                  <a:lnTo>
                    <a:pt x="3384373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3"/>
            <p:cNvSpPr/>
            <p:nvPr/>
          </p:nvSpPr>
          <p:spPr>
            <a:xfrm>
              <a:off x="5335569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4"/>
            <p:cNvSpPr/>
            <p:nvPr/>
          </p:nvSpPr>
          <p:spPr>
            <a:xfrm>
              <a:off x="5667370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5"/>
            <p:cNvSpPr/>
            <p:nvPr/>
          </p:nvSpPr>
          <p:spPr>
            <a:xfrm>
              <a:off x="5999172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6"/>
            <p:cNvSpPr/>
            <p:nvPr/>
          </p:nvSpPr>
          <p:spPr>
            <a:xfrm>
              <a:off x="6330973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7"/>
            <p:cNvSpPr/>
            <p:nvPr/>
          </p:nvSpPr>
          <p:spPr>
            <a:xfrm>
              <a:off x="6662774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8"/>
            <p:cNvSpPr/>
            <p:nvPr/>
          </p:nvSpPr>
          <p:spPr>
            <a:xfrm>
              <a:off x="6994576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89"/>
            <p:cNvSpPr/>
            <p:nvPr/>
          </p:nvSpPr>
          <p:spPr>
            <a:xfrm>
              <a:off x="7326377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0"/>
            <p:cNvSpPr/>
            <p:nvPr/>
          </p:nvSpPr>
          <p:spPr>
            <a:xfrm>
              <a:off x="7658178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1"/>
            <p:cNvSpPr/>
            <p:nvPr/>
          </p:nvSpPr>
          <p:spPr>
            <a:xfrm>
              <a:off x="7989979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2"/>
            <p:cNvSpPr/>
            <p:nvPr/>
          </p:nvSpPr>
          <p:spPr>
            <a:xfrm>
              <a:off x="8321781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3"/>
            <p:cNvSpPr/>
            <p:nvPr/>
          </p:nvSpPr>
          <p:spPr>
            <a:xfrm>
              <a:off x="5272001" y="6328278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96" name="tx94"/>
            <p:cNvSpPr/>
            <p:nvPr/>
          </p:nvSpPr>
          <p:spPr>
            <a:xfrm>
              <a:off x="5603802" y="6328278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97" name="tx95"/>
            <p:cNvSpPr/>
            <p:nvPr/>
          </p:nvSpPr>
          <p:spPr>
            <a:xfrm>
              <a:off x="5935603" y="6325376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98" name="tx96"/>
            <p:cNvSpPr/>
            <p:nvPr/>
          </p:nvSpPr>
          <p:spPr>
            <a:xfrm>
              <a:off x="6267405" y="6328948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99" name="tx97"/>
            <p:cNvSpPr/>
            <p:nvPr/>
          </p:nvSpPr>
          <p:spPr>
            <a:xfrm>
              <a:off x="6599206" y="6328389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00" name="tx98"/>
            <p:cNvSpPr/>
            <p:nvPr/>
          </p:nvSpPr>
          <p:spPr>
            <a:xfrm>
              <a:off x="6931007" y="6325487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01" name="tx99"/>
            <p:cNvSpPr/>
            <p:nvPr/>
          </p:nvSpPr>
          <p:spPr>
            <a:xfrm>
              <a:off x="7262809" y="6331068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02" name="tx100"/>
            <p:cNvSpPr/>
            <p:nvPr/>
          </p:nvSpPr>
          <p:spPr>
            <a:xfrm>
              <a:off x="7594610" y="6325487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3" name="tx101"/>
            <p:cNvSpPr/>
            <p:nvPr/>
          </p:nvSpPr>
          <p:spPr>
            <a:xfrm>
              <a:off x="7926411" y="6325487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04" name="tx102"/>
            <p:cNvSpPr/>
            <p:nvPr/>
          </p:nvSpPr>
          <p:spPr>
            <a:xfrm>
              <a:off x="8194644" y="6325487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5" name="tx103"/>
            <p:cNvSpPr/>
            <p:nvPr/>
          </p:nvSpPr>
          <p:spPr>
            <a:xfrm>
              <a:off x="1339613" y="6141183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6" name="tx104"/>
            <p:cNvSpPr/>
            <p:nvPr/>
          </p:nvSpPr>
          <p:spPr>
            <a:xfrm>
              <a:off x="640418" y="5024769"/>
              <a:ext cx="826330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200,000</a:t>
              </a:r>
            </a:p>
          </p:txBody>
        </p:sp>
        <p:sp>
          <p:nvSpPr>
            <p:cNvPr id="107" name="tx105"/>
            <p:cNvSpPr/>
            <p:nvPr/>
          </p:nvSpPr>
          <p:spPr>
            <a:xfrm>
              <a:off x="640418" y="3937935"/>
              <a:ext cx="826330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400,000</a:t>
              </a:r>
            </a:p>
          </p:txBody>
        </p:sp>
        <p:sp>
          <p:nvSpPr>
            <p:cNvPr id="108" name="tx106"/>
            <p:cNvSpPr/>
            <p:nvPr/>
          </p:nvSpPr>
          <p:spPr>
            <a:xfrm>
              <a:off x="640418" y="2851100"/>
              <a:ext cx="826330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600,000</a:t>
              </a:r>
            </a:p>
          </p:txBody>
        </p:sp>
        <p:sp>
          <p:nvSpPr>
            <p:cNvPr id="109" name="tx107"/>
            <p:cNvSpPr/>
            <p:nvPr/>
          </p:nvSpPr>
          <p:spPr>
            <a:xfrm>
              <a:off x="640418" y="1764265"/>
              <a:ext cx="826330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800,000</a:t>
              </a:r>
            </a:p>
          </p:txBody>
        </p:sp>
        <p:sp>
          <p:nvSpPr>
            <p:cNvPr id="110" name="tx108"/>
            <p:cNvSpPr/>
            <p:nvPr/>
          </p:nvSpPr>
          <p:spPr>
            <a:xfrm>
              <a:off x="3907797" y="6594950"/>
              <a:ext cx="2274503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Taxable income decile</a:t>
              </a:r>
            </a:p>
          </p:txBody>
        </p:sp>
        <p:sp>
          <p:nvSpPr>
            <p:cNvPr id="111" name="rc109"/>
            <p:cNvSpPr/>
            <p:nvPr/>
          </p:nvSpPr>
          <p:spPr>
            <a:xfrm>
              <a:off x="5883068" y="1857129"/>
              <a:ext cx="2637793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0"/>
            <p:cNvSpPr/>
            <p:nvPr/>
          </p:nvSpPr>
          <p:spPr>
            <a:xfrm>
              <a:off x="5996941" y="1857129"/>
              <a:ext cx="182879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1"/>
            <p:cNvSpPr/>
            <p:nvPr/>
          </p:nvSpPr>
          <p:spPr>
            <a:xfrm>
              <a:off x="6001686" y="1861874"/>
              <a:ext cx="173390" cy="20225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" name="rc112"/>
            <p:cNvSpPr/>
            <p:nvPr/>
          </p:nvSpPr>
          <p:spPr>
            <a:xfrm>
              <a:off x="6718553" y="1857129"/>
              <a:ext cx="182879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3"/>
            <p:cNvSpPr/>
            <p:nvPr/>
          </p:nvSpPr>
          <p:spPr>
            <a:xfrm>
              <a:off x="6723298" y="1861874"/>
              <a:ext cx="173390" cy="20225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" name="tx114"/>
            <p:cNvSpPr/>
            <p:nvPr/>
          </p:nvSpPr>
          <p:spPr>
            <a:xfrm>
              <a:off x="6293694" y="1881184"/>
              <a:ext cx="254049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All</a:t>
              </a:r>
            </a:p>
          </p:txBody>
        </p:sp>
        <p:sp>
          <p:nvSpPr>
            <p:cNvPr id="117" name="tx115"/>
            <p:cNvSpPr/>
            <p:nvPr/>
          </p:nvSpPr>
          <p:spPr>
            <a:xfrm>
              <a:off x="7015306" y="1833075"/>
              <a:ext cx="1448618" cy="211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Voluntary only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2020-07-11T16:39:11Z</dcterms:created>
  <dcterms:modified xsi:type="dcterms:W3CDTF">2020-07-12T02:39:12Z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