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1810" y="6226491"/>
              <a:ext cx="422503" cy="140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1810" y="6240522"/>
              <a:ext cx="422503" cy="1627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21259" y="6216949"/>
              <a:ext cx="422503" cy="72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21259" y="6224246"/>
              <a:ext cx="422503" cy="3255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90707" y="6192534"/>
              <a:ext cx="422503" cy="120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90707" y="6204601"/>
              <a:ext cx="422503" cy="521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60155" y="6146230"/>
              <a:ext cx="422503" cy="218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60155" y="6168119"/>
              <a:ext cx="422503" cy="886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29604" y="6108906"/>
              <a:ext cx="422503" cy="311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29604" y="6140056"/>
              <a:ext cx="422503" cy="1167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199052" y="6088139"/>
              <a:ext cx="422503" cy="395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199052" y="6127708"/>
              <a:ext cx="422503" cy="1290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668500" y="5940807"/>
              <a:ext cx="422503" cy="855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668500" y="6026400"/>
              <a:ext cx="422503" cy="2303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7949" y="5609943"/>
              <a:ext cx="422503" cy="2786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7949" y="5888610"/>
              <a:ext cx="422503" cy="368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07397" y="4534842"/>
              <a:ext cx="422503" cy="12869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607397" y="5821820"/>
              <a:ext cx="422503" cy="4349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076845" y="1962571"/>
              <a:ext cx="422503" cy="38530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076845" y="5815646"/>
              <a:ext cx="422503" cy="44115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52646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752646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752646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752646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752646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823063" y="6233787"/>
              <a:ext cx="422503" cy="58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823063" y="6239680"/>
              <a:ext cx="422503" cy="17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292512" y="6214423"/>
              <a:ext cx="422503" cy="53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292512" y="6219756"/>
              <a:ext cx="422503" cy="370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761960" y="6159139"/>
              <a:ext cx="422503" cy="129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761960" y="6172048"/>
              <a:ext cx="422503" cy="847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8231409" y="6128550"/>
              <a:ext cx="422503" cy="129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8231409" y="6141459"/>
              <a:ext cx="422503" cy="11533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700857" y="6077475"/>
              <a:ext cx="422503" cy="277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700857" y="6105258"/>
              <a:ext cx="422503" cy="1515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9170305" y="6024716"/>
              <a:ext cx="422503" cy="31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9170305" y="6056428"/>
              <a:ext cx="422503" cy="2003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9639754" y="5908254"/>
              <a:ext cx="422503" cy="760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639754" y="5984305"/>
              <a:ext cx="422503" cy="2724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09202" y="5654563"/>
              <a:ext cx="422503" cy="240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109202" y="5894784"/>
              <a:ext cx="422503" cy="3620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578650" y="5136236"/>
              <a:ext cx="422503" cy="817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578650" y="5953997"/>
              <a:ext cx="422503" cy="3028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1048099" y="4842415"/>
              <a:ext cx="422503" cy="1155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1048099" y="5998337"/>
              <a:ext cx="422503" cy="2584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781393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927837" y="1616689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6752646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8765703" y="1616689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206306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53251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300195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47140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94085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41030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487975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534920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581864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628809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999494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468942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938390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07839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877287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34673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816184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285632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575508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160961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703431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750376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797321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44266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1210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938155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985100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32045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78990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125935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6970747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7440195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7909644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379092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848540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317989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9787437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025688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072633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1132214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551771" y="617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52576" y="50577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52576" y="397359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52576" y="288941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52576" y="180523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5523955" y="662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8903226" y="1898157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9017099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9021844" y="19029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9738711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9743456" y="190290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9313852" y="1922212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035464" y="1874103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2020-07-11T16:39:12Z</dcterms:created>
  <dcterms:modified xsi:type="dcterms:W3CDTF">2020-07-12T02:39:13Z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