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485381"/>
              <a:ext cx="3377173" cy="41334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6187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359064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2562493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53434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506188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980309" y="4590057"/>
              <a:ext cx="297985" cy="1330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980309" y="4603363"/>
              <a:ext cx="297985" cy="154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11405" y="4581008"/>
              <a:ext cx="297985" cy="69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311405" y="4587928"/>
              <a:ext cx="297985" cy="3087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642500" y="4557855"/>
              <a:ext cx="297985" cy="1144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642500" y="4569299"/>
              <a:ext cx="297985" cy="495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973596" y="4513943"/>
              <a:ext cx="297985" cy="207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973596" y="4534702"/>
              <a:ext cx="297985" cy="8409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304691" y="4478548"/>
              <a:ext cx="297985" cy="295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304691" y="4508089"/>
              <a:ext cx="297985" cy="11071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635786" y="4458854"/>
              <a:ext cx="297985" cy="375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635786" y="4496379"/>
              <a:ext cx="297985" cy="12242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966882" y="4319136"/>
              <a:ext cx="297985" cy="811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2966882" y="4400306"/>
              <a:ext cx="297985" cy="21849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297977" y="4005368"/>
              <a:ext cx="297985" cy="2642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297977" y="4269635"/>
              <a:ext cx="297985" cy="3491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3629073" y="2985821"/>
              <a:ext cx="297985" cy="122047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3629073" y="4206296"/>
              <a:ext cx="297985" cy="4125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3960168" y="546466"/>
              <a:ext cx="297985" cy="36539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3960168" y="4200441"/>
              <a:ext cx="297985" cy="41835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490698" y="485381"/>
              <a:ext cx="3377173" cy="41334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4490698" y="46187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4490698" y="359064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4490698" y="2562493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4490698" y="153434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4490698" y="506188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4540363" y="4596976"/>
              <a:ext cx="297985" cy="55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4540363" y="4602565"/>
              <a:ext cx="297985" cy="162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4871458" y="4578613"/>
              <a:ext cx="297985" cy="50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4871458" y="4583670"/>
              <a:ext cx="297985" cy="351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202553" y="4526185"/>
              <a:ext cx="297985" cy="122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202553" y="4538427"/>
              <a:ext cx="297985" cy="8037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5533649" y="4497177"/>
              <a:ext cx="297985" cy="122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5533649" y="4509419"/>
              <a:ext cx="297985" cy="1093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5864744" y="4448741"/>
              <a:ext cx="297985" cy="263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5864744" y="4475088"/>
              <a:ext cx="297985" cy="14371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6195840" y="4398709"/>
              <a:ext cx="297985" cy="300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6195840" y="4428782"/>
              <a:ext cx="297985" cy="1900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6526935" y="4288265"/>
              <a:ext cx="297985" cy="721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6526935" y="4360386"/>
              <a:ext cx="297985" cy="2584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6858030" y="4047682"/>
              <a:ext cx="297985" cy="2278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6858030" y="4275490"/>
              <a:ext cx="297985" cy="34330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7189126" y="3556139"/>
              <a:ext cx="297985" cy="77550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7189126" y="4331644"/>
              <a:ext cx="297985" cy="2871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7520221" y="3277500"/>
              <a:ext cx="297985" cy="10961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7520221" y="4373693"/>
              <a:ext cx="297985" cy="24510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30645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2371489" y="2039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4490698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5798155" y="2039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930645" y="46187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129302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46039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179149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212258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245368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278477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115875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3446970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377806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109161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065734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396829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727925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2059020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2390116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272121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3052306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3383402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3714497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3982025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4490698" y="46187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4689355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020451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535154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5682642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01373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634483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667592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700702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733811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766921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4625787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4956883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5287978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5619074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5950169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6281264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6612360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6943455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727455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7542078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01023" y="45335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1828" y="347578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1828" y="244763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1828" y="1419482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1828" y="391330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3262007" y="4987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5230078" y="485381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5343951" y="4853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5348696" y="490126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6065563" y="4853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6070308" y="490126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5640704" y="509436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6362316" y="461327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2020-07-11T16:39:08Z</dcterms:created>
  <dcterms:modified xsi:type="dcterms:W3CDTF">2020-07-12T02:39:09Z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