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1952547" y="1371747"/>
              <a:ext cx="5364085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2011312" y="1463187"/>
              <a:ext cx="5195592" cy="51955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4609108" y="1982747"/>
              <a:ext cx="873833" cy="2078237"/>
            </a:xfrm>
            <a:custGeom>
              <a:avLst/>
              <a:pathLst>
                <a:path w="873833" h="2078237">
                  <a:moveTo>
                    <a:pt x="0" y="2078237"/>
                  </a:moveTo>
                  <a:lnTo>
                    <a:pt x="30132" y="2013216"/>
                  </a:lnTo>
                  <a:lnTo>
                    <a:pt x="60264" y="1948195"/>
                  </a:lnTo>
                  <a:lnTo>
                    <a:pt x="90396" y="1883175"/>
                  </a:lnTo>
                  <a:lnTo>
                    <a:pt x="120528" y="1818154"/>
                  </a:lnTo>
                  <a:lnTo>
                    <a:pt x="150660" y="1753133"/>
                  </a:lnTo>
                  <a:lnTo>
                    <a:pt x="180793" y="1688113"/>
                  </a:lnTo>
                  <a:lnTo>
                    <a:pt x="210925" y="1623092"/>
                  </a:lnTo>
                  <a:lnTo>
                    <a:pt x="241057" y="1558071"/>
                  </a:lnTo>
                  <a:lnTo>
                    <a:pt x="271189" y="1493051"/>
                  </a:lnTo>
                  <a:lnTo>
                    <a:pt x="301321" y="1428030"/>
                  </a:lnTo>
                  <a:lnTo>
                    <a:pt x="331454" y="1363009"/>
                  </a:lnTo>
                  <a:lnTo>
                    <a:pt x="361586" y="1297989"/>
                  </a:lnTo>
                  <a:lnTo>
                    <a:pt x="391718" y="1232968"/>
                  </a:lnTo>
                  <a:lnTo>
                    <a:pt x="421850" y="1167947"/>
                  </a:lnTo>
                  <a:lnTo>
                    <a:pt x="451982" y="1102927"/>
                  </a:lnTo>
                  <a:lnTo>
                    <a:pt x="482115" y="1037906"/>
                  </a:lnTo>
                  <a:lnTo>
                    <a:pt x="512247" y="972885"/>
                  </a:lnTo>
                  <a:lnTo>
                    <a:pt x="542379" y="907865"/>
                  </a:lnTo>
                  <a:lnTo>
                    <a:pt x="572511" y="842844"/>
                  </a:lnTo>
                  <a:lnTo>
                    <a:pt x="602643" y="777823"/>
                  </a:lnTo>
                  <a:lnTo>
                    <a:pt x="632776" y="712803"/>
                  </a:lnTo>
                  <a:lnTo>
                    <a:pt x="662908" y="647782"/>
                  </a:lnTo>
                  <a:lnTo>
                    <a:pt x="693040" y="582761"/>
                  </a:lnTo>
                  <a:lnTo>
                    <a:pt x="723172" y="517741"/>
                  </a:lnTo>
                  <a:lnTo>
                    <a:pt x="753304" y="452720"/>
                  </a:lnTo>
                  <a:lnTo>
                    <a:pt x="783436" y="387699"/>
                  </a:lnTo>
                  <a:lnTo>
                    <a:pt x="813569" y="322679"/>
                  </a:lnTo>
                  <a:lnTo>
                    <a:pt x="843701" y="257658"/>
                  </a:lnTo>
                  <a:lnTo>
                    <a:pt x="873833" y="192637"/>
                  </a:lnTo>
                  <a:lnTo>
                    <a:pt x="805087" y="162276"/>
                  </a:lnTo>
                  <a:lnTo>
                    <a:pt x="735288" y="134421"/>
                  </a:lnTo>
                  <a:lnTo>
                    <a:pt x="664527" y="109107"/>
                  </a:lnTo>
                  <a:lnTo>
                    <a:pt x="592898" y="86368"/>
                  </a:lnTo>
                  <a:lnTo>
                    <a:pt x="520493" y="66234"/>
                  </a:lnTo>
                  <a:lnTo>
                    <a:pt x="447407" y="48730"/>
                  </a:lnTo>
                  <a:lnTo>
                    <a:pt x="373737" y="33881"/>
                  </a:lnTo>
                  <a:lnTo>
                    <a:pt x="299577" y="21705"/>
                  </a:lnTo>
                  <a:lnTo>
                    <a:pt x="225026" y="12218"/>
                  </a:lnTo>
                  <a:lnTo>
                    <a:pt x="150181" y="5433"/>
                  </a:lnTo>
                  <a:lnTo>
                    <a:pt x="75139" y="1358"/>
                  </a:lnTo>
                  <a:lnTo>
                    <a:pt x="0" y="0"/>
                  </a:lnTo>
                  <a:lnTo>
                    <a:pt x="0" y="71663"/>
                  </a:lnTo>
                  <a:lnTo>
                    <a:pt x="0" y="143326"/>
                  </a:lnTo>
                  <a:lnTo>
                    <a:pt x="0" y="214990"/>
                  </a:lnTo>
                  <a:lnTo>
                    <a:pt x="0" y="286653"/>
                  </a:lnTo>
                  <a:lnTo>
                    <a:pt x="0" y="358316"/>
                  </a:lnTo>
                  <a:lnTo>
                    <a:pt x="0" y="429980"/>
                  </a:lnTo>
                  <a:lnTo>
                    <a:pt x="0" y="501643"/>
                  </a:lnTo>
                  <a:lnTo>
                    <a:pt x="0" y="573306"/>
                  </a:lnTo>
                  <a:lnTo>
                    <a:pt x="0" y="644970"/>
                  </a:lnTo>
                  <a:lnTo>
                    <a:pt x="0" y="716633"/>
                  </a:lnTo>
                  <a:lnTo>
                    <a:pt x="0" y="788296"/>
                  </a:lnTo>
                  <a:lnTo>
                    <a:pt x="0" y="859960"/>
                  </a:lnTo>
                  <a:lnTo>
                    <a:pt x="0" y="931623"/>
                  </a:lnTo>
                  <a:lnTo>
                    <a:pt x="0" y="1003286"/>
                  </a:lnTo>
                  <a:lnTo>
                    <a:pt x="0" y="1074950"/>
                  </a:lnTo>
                  <a:lnTo>
                    <a:pt x="0" y="1146613"/>
                  </a:lnTo>
                  <a:lnTo>
                    <a:pt x="0" y="1218276"/>
                  </a:lnTo>
                  <a:lnTo>
                    <a:pt x="0" y="1289940"/>
                  </a:lnTo>
                  <a:lnTo>
                    <a:pt x="0" y="1361603"/>
                  </a:lnTo>
                  <a:lnTo>
                    <a:pt x="0" y="1433266"/>
                  </a:lnTo>
                  <a:lnTo>
                    <a:pt x="0" y="1504930"/>
                  </a:lnTo>
                  <a:lnTo>
                    <a:pt x="0" y="1576593"/>
                  </a:lnTo>
                  <a:lnTo>
                    <a:pt x="0" y="1648256"/>
                  </a:lnTo>
                  <a:lnTo>
                    <a:pt x="0" y="1719920"/>
                  </a:lnTo>
                  <a:lnTo>
                    <a:pt x="0" y="1791583"/>
                  </a:lnTo>
                  <a:lnTo>
                    <a:pt x="0" y="1863247"/>
                  </a:lnTo>
                  <a:lnTo>
                    <a:pt x="0" y="1934910"/>
                  </a:lnTo>
                  <a:lnTo>
                    <a:pt x="0" y="2006573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4609108" y="2175385"/>
              <a:ext cx="2043998" cy="1885599"/>
            </a:xfrm>
            <a:custGeom>
              <a:avLst/>
              <a:pathLst>
                <a:path w="2043998" h="1885599">
                  <a:moveTo>
                    <a:pt x="0" y="1885599"/>
                  </a:moveTo>
                  <a:lnTo>
                    <a:pt x="70482" y="1872644"/>
                  </a:lnTo>
                  <a:lnTo>
                    <a:pt x="140965" y="1859689"/>
                  </a:lnTo>
                  <a:lnTo>
                    <a:pt x="211448" y="1846735"/>
                  </a:lnTo>
                  <a:lnTo>
                    <a:pt x="281930" y="1833780"/>
                  </a:lnTo>
                  <a:lnTo>
                    <a:pt x="352413" y="1820825"/>
                  </a:lnTo>
                  <a:lnTo>
                    <a:pt x="422896" y="1807871"/>
                  </a:lnTo>
                  <a:lnTo>
                    <a:pt x="493378" y="1794916"/>
                  </a:lnTo>
                  <a:lnTo>
                    <a:pt x="563861" y="1781962"/>
                  </a:lnTo>
                  <a:lnTo>
                    <a:pt x="634344" y="1769007"/>
                  </a:lnTo>
                  <a:lnTo>
                    <a:pt x="704827" y="1756052"/>
                  </a:lnTo>
                  <a:lnTo>
                    <a:pt x="775309" y="1743098"/>
                  </a:lnTo>
                  <a:lnTo>
                    <a:pt x="845792" y="1730143"/>
                  </a:lnTo>
                  <a:lnTo>
                    <a:pt x="916275" y="1717188"/>
                  </a:lnTo>
                  <a:lnTo>
                    <a:pt x="986757" y="1704234"/>
                  </a:lnTo>
                  <a:lnTo>
                    <a:pt x="1057240" y="1691279"/>
                  </a:lnTo>
                  <a:lnTo>
                    <a:pt x="1127723" y="1678324"/>
                  </a:lnTo>
                  <a:lnTo>
                    <a:pt x="1198206" y="1665370"/>
                  </a:lnTo>
                  <a:lnTo>
                    <a:pt x="1268688" y="1652415"/>
                  </a:lnTo>
                  <a:lnTo>
                    <a:pt x="1339171" y="1639460"/>
                  </a:lnTo>
                  <a:lnTo>
                    <a:pt x="1409654" y="1626506"/>
                  </a:lnTo>
                  <a:lnTo>
                    <a:pt x="1480136" y="1613551"/>
                  </a:lnTo>
                  <a:lnTo>
                    <a:pt x="1550619" y="1600597"/>
                  </a:lnTo>
                  <a:lnTo>
                    <a:pt x="1621102" y="1587642"/>
                  </a:lnTo>
                  <a:lnTo>
                    <a:pt x="1691585" y="1574687"/>
                  </a:lnTo>
                  <a:lnTo>
                    <a:pt x="1762067" y="1561733"/>
                  </a:lnTo>
                  <a:lnTo>
                    <a:pt x="1832550" y="1548778"/>
                  </a:lnTo>
                  <a:lnTo>
                    <a:pt x="1903033" y="1535823"/>
                  </a:lnTo>
                  <a:lnTo>
                    <a:pt x="1973515" y="1522869"/>
                  </a:lnTo>
                  <a:lnTo>
                    <a:pt x="2043998" y="1509914"/>
                  </a:lnTo>
                  <a:lnTo>
                    <a:pt x="2029997" y="1440426"/>
                  </a:lnTo>
                  <a:lnTo>
                    <a:pt x="2013635" y="1371457"/>
                  </a:lnTo>
                  <a:lnTo>
                    <a:pt x="1994930" y="1303085"/>
                  </a:lnTo>
                  <a:lnTo>
                    <a:pt x="1973904" y="1235391"/>
                  </a:lnTo>
                  <a:lnTo>
                    <a:pt x="1950582" y="1168454"/>
                  </a:lnTo>
                  <a:lnTo>
                    <a:pt x="1924991" y="1102350"/>
                  </a:lnTo>
                  <a:lnTo>
                    <a:pt x="1897160" y="1037158"/>
                  </a:lnTo>
                  <a:lnTo>
                    <a:pt x="1867122" y="972953"/>
                  </a:lnTo>
                  <a:lnTo>
                    <a:pt x="1834913" y="909810"/>
                  </a:lnTo>
                  <a:lnTo>
                    <a:pt x="1800568" y="847802"/>
                  </a:lnTo>
                  <a:lnTo>
                    <a:pt x="1764129" y="787001"/>
                  </a:lnTo>
                  <a:lnTo>
                    <a:pt x="1725637" y="727478"/>
                  </a:lnTo>
                  <a:lnTo>
                    <a:pt x="1685139" y="669303"/>
                  </a:lnTo>
                  <a:lnTo>
                    <a:pt x="1642679" y="612542"/>
                  </a:lnTo>
                  <a:lnTo>
                    <a:pt x="1598309" y="557263"/>
                  </a:lnTo>
                  <a:lnTo>
                    <a:pt x="1552079" y="503529"/>
                  </a:lnTo>
                  <a:lnTo>
                    <a:pt x="1504044" y="451402"/>
                  </a:lnTo>
                  <a:lnTo>
                    <a:pt x="1454259" y="400944"/>
                  </a:lnTo>
                  <a:lnTo>
                    <a:pt x="1402782" y="352213"/>
                  </a:lnTo>
                  <a:lnTo>
                    <a:pt x="1349673" y="305266"/>
                  </a:lnTo>
                  <a:lnTo>
                    <a:pt x="1294994" y="260158"/>
                  </a:lnTo>
                  <a:lnTo>
                    <a:pt x="1238809" y="216940"/>
                  </a:lnTo>
                  <a:lnTo>
                    <a:pt x="1181183" y="175664"/>
                  </a:lnTo>
                  <a:lnTo>
                    <a:pt x="1122182" y="136377"/>
                  </a:lnTo>
                  <a:lnTo>
                    <a:pt x="1061876" y="99125"/>
                  </a:lnTo>
                  <a:lnTo>
                    <a:pt x="1000334" y="63951"/>
                  </a:lnTo>
                  <a:lnTo>
                    <a:pt x="937629" y="30896"/>
                  </a:lnTo>
                  <a:lnTo>
                    <a:pt x="873833" y="0"/>
                  </a:lnTo>
                  <a:lnTo>
                    <a:pt x="843701" y="65020"/>
                  </a:lnTo>
                  <a:lnTo>
                    <a:pt x="813569" y="130041"/>
                  </a:lnTo>
                  <a:lnTo>
                    <a:pt x="783436" y="195061"/>
                  </a:lnTo>
                  <a:lnTo>
                    <a:pt x="753304" y="260082"/>
                  </a:lnTo>
                  <a:lnTo>
                    <a:pt x="723172" y="325103"/>
                  </a:lnTo>
                  <a:lnTo>
                    <a:pt x="693040" y="390123"/>
                  </a:lnTo>
                  <a:lnTo>
                    <a:pt x="662908" y="455144"/>
                  </a:lnTo>
                  <a:lnTo>
                    <a:pt x="632776" y="520165"/>
                  </a:lnTo>
                  <a:lnTo>
                    <a:pt x="602643" y="585185"/>
                  </a:lnTo>
                  <a:lnTo>
                    <a:pt x="572511" y="650206"/>
                  </a:lnTo>
                  <a:lnTo>
                    <a:pt x="542379" y="715227"/>
                  </a:lnTo>
                  <a:lnTo>
                    <a:pt x="512247" y="780247"/>
                  </a:lnTo>
                  <a:lnTo>
                    <a:pt x="482115" y="845268"/>
                  </a:lnTo>
                  <a:lnTo>
                    <a:pt x="451982" y="910289"/>
                  </a:lnTo>
                  <a:lnTo>
                    <a:pt x="421850" y="975309"/>
                  </a:lnTo>
                  <a:lnTo>
                    <a:pt x="391718" y="1040330"/>
                  </a:lnTo>
                  <a:lnTo>
                    <a:pt x="361586" y="1105351"/>
                  </a:lnTo>
                  <a:lnTo>
                    <a:pt x="331454" y="1170371"/>
                  </a:lnTo>
                  <a:lnTo>
                    <a:pt x="301321" y="1235392"/>
                  </a:lnTo>
                  <a:lnTo>
                    <a:pt x="271189" y="1300413"/>
                  </a:lnTo>
                  <a:lnTo>
                    <a:pt x="241057" y="1365433"/>
                  </a:lnTo>
                  <a:lnTo>
                    <a:pt x="210925" y="1430454"/>
                  </a:lnTo>
                  <a:lnTo>
                    <a:pt x="180793" y="1495475"/>
                  </a:lnTo>
                  <a:lnTo>
                    <a:pt x="150660" y="1560495"/>
                  </a:lnTo>
                  <a:lnTo>
                    <a:pt x="120528" y="1625516"/>
                  </a:lnTo>
                  <a:lnTo>
                    <a:pt x="90396" y="1690537"/>
                  </a:lnTo>
                  <a:lnTo>
                    <a:pt x="60264" y="1755557"/>
                  </a:lnTo>
                  <a:lnTo>
                    <a:pt x="30132" y="1820578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4609108" y="3685299"/>
              <a:ext cx="2078117" cy="2432214"/>
            </a:xfrm>
            <a:custGeom>
              <a:avLst/>
              <a:pathLst>
                <a:path w="2078117" h="2432214">
                  <a:moveTo>
                    <a:pt x="0" y="375684"/>
                  </a:moveTo>
                  <a:lnTo>
                    <a:pt x="10330" y="446599"/>
                  </a:lnTo>
                  <a:lnTo>
                    <a:pt x="20661" y="517514"/>
                  </a:lnTo>
                  <a:lnTo>
                    <a:pt x="30992" y="588429"/>
                  </a:lnTo>
                  <a:lnTo>
                    <a:pt x="41323" y="659343"/>
                  </a:lnTo>
                  <a:lnTo>
                    <a:pt x="51653" y="730258"/>
                  </a:lnTo>
                  <a:lnTo>
                    <a:pt x="61984" y="801173"/>
                  </a:lnTo>
                  <a:lnTo>
                    <a:pt x="72315" y="872088"/>
                  </a:lnTo>
                  <a:lnTo>
                    <a:pt x="82646" y="943003"/>
                  </a:lnTo>
                  <a:lnTo>
                    <a:pt x="92977" y="1013917"/>
                  </a:lnTo>
                  <a:lnTo>
                    <a:pt x="103307" y="1084832"/>
                  </a:lnTo>
                  <a:lnTo>
                    <a:pt x="113638" y="1155747"/>
                  </a:lnTo>
                  <a:lnTo>
                    <a:pt x="123969" y="1226662"/>
                  </a:lnTo>
                  <a:lnTo>
                    <a:pt x="134300" y="1297577"/>
                  </a:lnTo>
                  <a:lnTo>
                    <a:pt x="144630" y="1368491"/>
                  </a:lnTo>
                  <a:lnTo>
                    <a:pt x="154961" y="1439406"/>
                  </a:lnTo>
                  <a:lnTo>
                    <a:pt x="165292" y="1510321"/>
                  </a:lnTo>
                  <a:lnTo>
                    <a:pt x="175623" y="1581236"/>
                  </a:lnTo>
                  <a:lnTo>
                    <a:pt x="185954" y="1652151"/>
                  </a:lnTo>
                  <a:lnTo>
                    <a:pt x="196284" y="1723065"/>
                  </a:lnTo>
                  <a:lnTo>
                    <a:pt x="206615" y="1793980"/>
                  </a:lnTo>
                  <a:lnTo>
                    <a:pt x="216946" y="1864895"/>
                  </a:lnTo>
                  <a:lnTo>
                    <a:pt x="227277" y="1935810"/>
                  </a:lnTo>
                  <a:lnTo>
                    <a:pt x="237607" y="2006725"/>
                  </a:lnTo>
                  <a:lnTo>
                    <a:pt x="247938" y="2077639"/>
                  </a:lnTo>
                  <a:lnTo>
                    <a:pt x="258269" y="2148554"/>
                  </a:lnTo>
                  <a:lnTo>
                    <a:pt x="268600" y="2219469"/>
                  </a:lnTo>
                  <a:lnTo>
                    <a:pt x="278931" y="2290384"/>
                  </a:lnTo>
                  <a:lnTo>
                    <a:pt x="289261" y="2361299"/>
                  </a:lnTo>
                  <a:lnTo>
                    <a:pt x="299592" y="2432214"/>
                  </a:lnTo>
                  <a:lnTo>
                    <a:pt x="369759" y="2420763"/>
                  </a:lnTo>
                  <a:lnTo>
                    <a:pt x="439492" y="2406919"/>
                  </a:lnTo>
                  <a:lnTo>
                    <a:pt x="508712" y="2390698"/>
                  </a:lnTo>
                  <a:lnTo>
                    <a:pt x="577336" y="2372119"/>
                  </a:lnTo>
                  <a:lnTo>
                    <a:pt x="645284" y="2351204"/>
                  </a:lnTo>
                  <a:lnTo>
                    <a:pt x="712477" y="2327976"/>
                  </a:lnTo>
                  <a:lnTo>
                    <a:pt x="778837" y="2302464"/>
                  </a:lnTo>
                  <a:lnTo>
                    <a:pt x="844285" y="2274697"/>
                  </a:lnTo>
                  <a:lnTo>
                    <a:pt x="908745" y="2244708"/>
                  </a:lnTo>
                  <a:lnTo>
                    <a:pt x="972141" y="2212532"/>
                  </a:lnTo>
                  <a:lnTo>
                    <a:pt x="1034400" y="2178206"/>
                  </a:lnTo>
                  <a:lnTo>
                    <a:pt x="1095448" y="2141770"/>
                  </a:lnTo>
                  <a:lnTo>
                    <a:pt x="1155215" y="2103268"/>
                  </a:lnTo>
                  <a:lnTo>
                    <a:pt x="1213629" y="2062744"/>
                  </a:lnTo>
                  <a:lnTo>
                    <a:pt x="1270623" y="2020246"/>
                  </a:lnTo>
                  <a:lnTo>
                    <a:pt x="1326131" y="1975823"/>
                  </a:lnTo>
                  <a:lnTo>
                    <a:pt x="1380086" y="1929528"/>
                  </a:lnTo>
                  <a:lnTo>
                    <a:pt x="1432426" y="1881414"/>
                  </a:lnTo>
                  <a:lnTo>
                    <a:pt x="1483090" y="1831538"/>
                  </a:lnTo>
                  <a:lnTo>
                    <a:pt x="1532019" y="1779959"/>
                  </a:lnTo>
                  <a:lnTo>
                    <a:pt x="1579154" y="1726736"/>
                  </a:lnTo>
                  <a:lnTo>
                    <a:pt x="1624442" y="1671931"/>
                  </a:lnTo>
                  <a:lnTo>
                    <a:pt x="1667828" y="1615610"/>
                  </a:lnTo>
                  <a:lnTo>
                    <a:pt x="1709263" y="1557838"/>
                  </a:lnTo>
                  <a:lnTo>
                    <a:pt x="1748697" y="1498683"/>
                  </a:lnTo>
                  <a:lnTo>
                    <a:pt x="1786085" y="1438213"/>
                  </a:lnTo>
                  <a:lnTo>
                    <a:pt x="1821383" y="1376500"/>
                  </a:lnTo>
                  <a:lnTo>
                    <a:pt x="1854549" y="1313616"/>
                  </a:lnTo>
                  <a:lnTo>
                    <a:pt x="1885545" y="1249634"/>
                  </a:lnTo>
                  <a:lnTo>
                    <a:pt x="1914334" y="1184629"/>
                  </a:lnTo>
                  <a:lnTo>
                    <a:pt x="1940883" y="1118678"/>
                  </a:lnTo>
                  <a:lnTo>
                    <a:pt x="1965161" y="1051857"/>
                  </a:lnTo>
                  <a:lnTo>
                    <a:pt x="1987139" y="984245"/>
                  </a:lnTo>
                  <a:lnTo>
                    <a:pt x="2006791" y="915920"/>
                  </a:lnTo>
                  <a:lnTo>
                    <a:pt x="2024096" y="846964"/>
                  </a:lnTo>
                  <a:lnTo>
                    <a:pt x="2039031" y="777456"/>
                  </a:lnTo>
                  <a:lnTo>
                    <a:pt x="2051580" y="707477"/>
                  </a:lnTo>
                  <a:lnTo>
                    <a:pt x="2061728" y="637111"/>
                  </a:lnTo>
                  <a:lnTo>
                    <a:pt x="2069464" y="566438"/>
                  </a:lnTo>
                  <a:lnTo>
                    <a:pt x="2074777" y="495543"/>
                  </a:lnTo>
                  <a:lnTo>
                    <a:pt x="2077663" y="424507"/>
                  </a:lnTo>
                  <a:lnTo>
                    <a:pt x="2078117" y="353413"/>
                  </a:lnTo>
                  <a:lnTo>
                    <a:pt x="2076140" y="282346"/>
                  </a:lnTo>
                  <a:lnTo>
                    <a:pt x="2071732" y="211388"/>
                  </a:lnTo>
                  <a:lnTo>
                    <a:pt x="2064900" y="140623"/>
                  </a:lnTo>
                  <a:lnTo>
                    <a:pt x="2055652" y="70132"/>
                  </a:lnTo>
                  <a:lnTo>
                    <a:pt x="2043998" y="0"/>
                  </a:lnTo>
                  <a:lnTo>
                    <a:pt x="1973515" y="12954"/>
                  </a:lnTo>
                  <a:lnTo>
                    <a:pt x="1903033" y="25909"/>
                  </a:lnTo>
                  <a:lnTo>
                    <a:pt x="1832550" y="38863"/>
                  </a:lnTo>
                  <a:lnTo>
                    <a:pt x="1762067" y="51818"/>
                  </a:lnTo>
                  <a:lnTo>
                    <a:pt x="1691585" y="64773"/>
                  </a:lnTo>
                  <a:lnTo>
                    <a:pt x="1621102" y="77727"/>
                  </a:lnTo>
                  <a:lnTo>
                    <a:pt x="1550619" y="90682"/>
                  </a:lnTo>
                  <a:lnTo>
                    <a:pt x="1480136" y="103637"/>
                  </a:lnTo>
                  <a:lnTo>
                    <a:pt x="1409654" y="116591"/>
                  </a:lnTo>
                  <a:lnTo>
                    <a:pt x="1339171" y="129546"/>
                  </a:lnTo>
                  <a:lnTo>
                    <a:pt x="1268688" y="142501"/>
                  </a:lnTo>
                  <a:lnTo>
                    <a:pt x="1198206" y="155455"/>
                  </a:lnTo>
                  <a:lnTo>
                    <a:pt x="1127723" y="168410"/>
                  </a:lnTo>
                  <a:lnTo>
                    <a:pt x="1057240" y="181364"/>
                  </a:lnTo>
                  <a:lnTo>
                    <a:pt x="986757" y="194319"/>
                  </a:lnTo>
                  <a:lnTo>
                    <a:pt x="916275" y="207274"/>
                  </a:lnTo>
                  <a:lnTo>
                    <a:pt x="845792" y="220228"/>
                  </a:lnTo>
                  <a:lnTo>
                    <a:pt x="775309" y="233183"/>
                  </a:lnTo>
                  <a:lnTo>
                    <a:pt x="704827" y="246138"/>
                  </a:lnTo>
                  <a:lnTo>
                    <a:pt x="634344" y="259092"/>
                  </a:lnTo>
                  <a:lnTo>
                    <a:pt x="563861" y="272047"/>
                  </a:lnTo>
                  <a:lnTo>
                    <a:pt x="493378" y="285002"/>
                  </a:lnTo>
                  <a:lnTo>
                    <a:pt x="422896" y="297956"/>
                  </a:lnTo>
                  <a:lnTo>
                    <a:pt x="352413" y="310911"/>
                  </a:lnTo>
                  <a:lnTo>
                    <a:pt x="281930" y="323866"/>
                  </a:lnTo>
                  <a:lnTo>
                    <a:pt x="211448" y="336820"/>
                  </a:lnTo>
                  <a:lnTo>
                    <a:pt x="140965" y="349775"/>
                  </a:lnTo>
                  <a:lnTo>
                    <a:pt x="70482" y="36272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2661779" y="4060984"/>
              <a:ext cx="2246921" cy="2078156"/>
            </a:xfrm>
            <a:custGeom>
              <a:avLst/>
              <a:pathLst>
                <a:path w="2246921" h="2078156">
                  <a:moveTo>
                    <a:pt x="1947329" y="0"/>
                  </a:moveTo>
                  <a:lnTo>
                    <a:pt x="1880179" y="25032"/>
                  </a:lnTo>
                  <a:lnTo>
                    <a:pt x="1813030" y="50064"/>
                  </a:lnTo>
                  <a:lnTo>
                    <a:pt x="1745881" y="75096"/>
                  </a:lnTo>
                  <a:lnTo>
                    <a:pt x="1678731" y="100128"/>
                  </a:lnTo>
                  <a:lnTo>
                    <a:pt x="1611582" y="125160"/>
                  </a:lnTo>
                  <a:lnTo>
                    <a:pt x="1544433" y="150193"/>
                  </a:lnTo>
                  <a:lnTo>
                    <a:pt x="1477284" y="175225"/>
                  </a:lnTo>
                  <a:lnTo>
                    <a:pt x="1410134" y="200257"/>
                  </a:lnTo>
                  <a:lnTo>
                    <a:pt x="1342985" y="225289"/>
                  </a:lnTo>
                  <a:lnTo>
                    <a:pt x="1275836" y="250321"/>
                  </a:lnTo>
                  <a:lnTo>
                    <a:pt x="1208686" y="275353"/>
                  </a:lnTo>
                  <a:lnTo>
                    <a:pt x="1141537" y="300386"/>
                  </a:lnTo>
                  <a:lnTo>
                    <a:pt x="1074388" y="325418"/>
                  </a:lnTo>
                  <a:lnTo>
                    <a:pt x="1007239" y="350450"/>
                  </a:lnTo>
                  <a:lnTo>
                    <a:pt x="940089" y="375482"/>
                  </a:lnTo>
                  <a:lnTo>
                    <a:pt x="872940" y="400514"/>
                  </a:lnTo>
                  <a:lnTo>
                    <a:pt x="805791" y="425546"/>
                  </a:lnTo>
                  <a:lnTo>
                    <a:pt x="738642" y="450579"/>
                  </a:lnTo>
                  <a:lnTo>
                    <a:pt x="671492" y="475611"/>
                  </a:lnTo>
                  <a:lnTo>
                    <a:pt x="604343" y="500643"/>
                  </a:lnTo>
                  <a:lnTo>
                    <a:pt x="537194" y="525675"/>
                  </a:lnTo>
                  <a:lnTo>
                    <a:pt x="470044" y="550707"/>
                  </a:lnTo>
                  <a:lnTo>
                    <a:pt x="402895" y="575740"/>
                  </a:lnTo>
                  <a:lnTo>
                    <a:pt x="335746" y="600772"/>
                  </a:lnTo>
                  <a:lnTo>
                    <a:pt x="268597" y="625804"/>
                  </a:lnTo>
                  <a:lnTo>
                    <a:pt x="201447" y="650836"/>
                  </a:lnTo>
                  <a:lnTo>
                    <a:pt x="134298" y="675868"/>
                  </a:lnTo>
                  <a:lnTo>
                    <a:pt x="67149" y="700900"/>
                  </a:lnTo>
                  <a:lnTo>
                    <a:pt x="0" y="725933"/>
                  </a:lnTo>
                  <a:lnTo>
                    <a:pt x="25775" y="791644"/>
                  </a:lnTo>
                  <a:lnTo>
                    <a:pt x="53767" y="856442"/>
                  </a:lnTo>
                  <a:lnTo>
                    <a:pt x="83943" y="920252"/>
                  </a:lnTo>
                  <a:lnTo>
                    <a:pt x="116269" y="983000"/>
                  </a:lnTo>
                  <a:lnTo>
                    <a:pt x="150707" y="1044614"/>
                  </a:lnTo>
                  <a:lnTo>
                    <a:pt x="187218" y="1105024"/>
                  </a:lnTo>
                  <a:lnTo>
                    <a:pt x="225759" y="1164158"/>
                  </a:lnTo>
                  <a:lnTo>
                    <a:pt x="266285" y="1221950"/>
                  </a:lnTo>
                  <a:lnTo>
                    <a:pt x="308752" y="1278332"/>
                  </a:lnTo>
                  <a:lnTo>
                    <a:pt x="353108" y="1333240"/>
                  </a:lnTo>
                  <a:lnTo>
                    <a:pt x="399303" y="1386609"/>
                  </a:lnTo>
                  <a:lnTo>
                    <a:pt x="447284" y="1438379"/>
                  </a:lnTo>
                  <a:lnTo>
                    <a:pt x="496996" y="1488490"/>
                  </a:lnTo>
                  <a:lnTo>
                    <a:pt x="548380" y="1536884"/>
                  </a:lnTo>
                  <a:lnTo>
                    <a:pt x="601379" y="1583505"/>
                  </a:lnTo>
                  <a:lnTo>
                    <a:pt x="655930" y="1628299"/>
                  </a:lnTo>
                  <a:lnTo>
                    <a:pt x="711970" y="1671214"/>
                  </a:lnTo>
                  <a:lnTo>
                    <a:pt x="769436" y="1712202"/>
                  </a:lnTo>
                  <a:lnTo>
                    <a:pt x="828261" y="1751215"/>
                  </a:lnTo>
                  <a:lnTo>
                    <a:pt x="888376" y="1788208"/>
                  </a:lnTo>
                  <a:lnTo>
                    <a:pt x="949713" y="1823138"/>
                  </a:lnTo>
                  <a:lnTo>
                    <a:pt x="1012201" y="1855964"/>
                  </a:lnTo>
                  <a:lnTo>
                    <a:pt x="1075767" y="1886650"/>
                  </a:lnTo>
                  <a:lnTo>
                    <a:pt x="1140339" y="1915159"/>
                  </a:lnTo>
                  <a:lnTo>
                    <a:pt x="1205842" y="1941460"/>
                  </a:lnTo>
                  <a:lnTo>
                    <a:pt x="1272200" y="1965520"/>
                  </a:lnTo>
                  <a:lnTo>
                    <a:pt x="1339337" y="1987313"/>
                  </a:lnTo>
                  <a:lnTo>
                    <a:pt x="1407176" y="2006814"/>
                  </a:lnTo>
                  <a:lnTo>
                    <a:pt x="1475637" y="2024000"/>
                  </a:lnTo>
                  <a:lnTo>
                    <a:pt x="1544643" y="2038850"/>
                  </a:lnTo>
                  <a:lnTo>
                    <a:pt x="1614113" y="2051349"/>
                  </a:lnTo>
                  <a:lnTo>
                    <a:pt x="1683967" y="2061482"/>
                  </a:lnTo>
                  <a:lnTo>
                    <a:pt x="1754126" y="2069237"/>
                  </a:lnTo>
                  <a:lnTo>
                    <a:pt x="1824507" y="2074604"/>
                  </a:lnTo>
                  <a:lnTo>
                    <a:pt x="1895030" y="2077578"/>
                  </a:lnTo>
                  <a:lnTo>
                    <a:pt x="1965613" y="2078156"/>
                  </a:lnTo>
                  <a:lnTo>
                    <a:pt x="2036175" y="2076337"/>
                  </a:lnTo>
                  <a:lnTo>
                    <a:pt x="2106634" y="2072122"/>
                  </a:lnTo>
                  <a:lnTo>
                    <a:pt x="2176910" y="2065517"/>
                  </a:lnTo>
                  <a:lnTo>
                    <a:pt x="2246921" y="2056529"/>
                  </a:lnTo>
                  <a:lnTo>
                    <a:pt x="2236590" y="1985614"/>
                  </a:lnTo>
                  <a:lnTo>
                    <a:pt x="2226260" y="1914699"/>
                  </a:lnTo>
                  <a:lnTo>
                    <a:pt x="2215929" y="1843785"/>
                  </a:lnTo>
                  <a:lnTo>
                    <a:pt x="2205598" y="1772870"/>
                  </a:lnTo>
                  <a:lnTo>
                    <a:pt x="2195267" y="1701955"/>
                  </a:lnTo>
                  <a:lnTo>
                    <a:pt x="2184937" y="1631040"/>
                  </a:lnTo>
                  <a:lnTo>
                    <a:pt x="2174606" y="1560125"/>
                  </a:lnTo>
                  <a:lnTo>
                    <a:pt x="2164275" y="1489210"/>
                  </a:lnTo>
                  <a:lnTo>
                    <a:pt x="2153944" y="1418296"/>
                  </a:lnTo>
                  <a:lnTo>
                    <a:pt x="2143613" y="1347381"/>
                  </a:lnTo>
                  <a:lnTo>
                    <a:pt x="2133283" y="1276466"/>
                  </a:lnTo>
                  <a:lnTo>
                    <a:pt x="2122952" y="1205551"/>
                  </a:lnTo>
                  <a:lnTo>
                    <a:pt x="2112621" y="1134636"/>
                  </a:lnTo>
                  <a:lnTo>
                    <a:pt x="2102290" y="1063722"/>
                  </a:lnTo>
                  <a:lnTo>
                    <a:pt x="2091959" y="992807"/>
                  </a:lnTo>
                  <a:lnTo>
                    <a:pt x="2081629" y="921892"/>
                  </a:lnTo>
                  <a:lnTo>
                    <a:pt x="2071298" y="850977"/>
                  </a:lnTo>
                  <a:lnTo>
                    <a:pt x="2060967" y="780062"/>
                  </a:lnTo>
                  <a:lnTo>
                    <a:pt x="2050636" y="709148"/>
                  </a:lnTo>
                  <a:lnTo>
                    <a:pt x="2040306" y="638233"/>
                  </a:lnTo>
                  <a:lnTo>
                    <a:pt x="2029975" y="567318"/>
                  </a:lnTo>
                  <a:lnTo>
                    <a:pt x="2019644" y="496403"/>
                  </a:lnTo>
                  <a:lnTo>
                    <a:pt x="2009313" y="425488"/>
                  </a:lnTo>
                  <a:lnTo>
                    <a:pt x="1998982" y="354574"/>
                  </a:lnTo>
                  <a:lnTo>
                    <a:pt x="1988652" y="283659"/>
                  </a:lnTo>
                  <a:lnTo>
                    <a:pt x="1978321" y="212744"/>
                  </a:lnTo>
                  <a:lnTo>
                    <a:pt x="1967990" y="141829"/>
                  </a:lnTo>
                  <a:lnTo>
                    <a:pt x="1957659" y="7091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2531037" y="3317264"/>
              <a:ext cx="2078071" cy="1469652"/>
            </a:xfrm>
            <a:custGeom>
              <a:avLst/>
              <a:pathLst>
                <a:path w="2078071" h="1469652">
                  <a:moveTo>
                    <a:pt x="2078071" y="743719"/>
                  </a:moveTo>
                  <a:lnTo>
                    <a:pt x="2011153" y="718074"/>
                  </a:lnTo>
                  <a:lnTo>
                    <a:pt x="1944236" y="692428"/>
                  </a:lnTo>
                  <a:lnTo>
                    <a:pt x="1877318" y="666783"/>
                  </a:lnTo>
                  <a:lnTo>
                    <a:pt x="1810401" y="641137"/>
                  </a:lnTo>
                  <a:lnTo>
                    <a:pt x="1743484" y="615492"/>
                  </a:lnTo>
                  <a:lnTo>
                    <a:pt x="1676566" y="589846"/>
                  </a:lnTo>
                  <a:lnTo>
                    <a:pt x="1609649" y="564201"/>
                  </a:lnTo>
                  <a:lnTo>
                    <a:pt x="1542731" y="538555"/>
                  </a:lnTo>
                  <a:lnTo>
                    <a:pt x="1475814" y="512910"/>
                  </a:lnTo>
                  <a:lnTo>
                    <a:pt x="1408896" y="487264"/>
                  </a:lnTo>
                  <a:lnTo>
                    <a:pt x="1341979" y="461619"/>
                  </a:lnTo>
                  <a:lnTo>
                    <a:pt x="1275061" y="435973"/>
                  </a:lnTo>
                  <a:lnTo>
                    <a:pt x="1208144" y="410328"/>
                  </a:lnTo>
                  <a:lnTo>
                    <a:pt x="1141227" y="384682"/>
                  </a:lnTo>
                  <a:lnTo>
                    <a:pt x="1074309" y="359037"/>
                  </a:lnTo>
                  <a:lnTo>
                    <a:pt x="1007392" y="333391"/>
                  </a:lnTo>
                  <a:lnTo>
                    <a:pt x="940474" y="307746"/>
                  </a:lnTo>
                  <a:lnTo>
                    <a:pt x="873557" y="282100"/>
                  </a:lnTo>
                  <a:lnTo>
                    <a:pt x="806639" y="256455"/>
                  </a:lnTo>
                  <a:lnTo>
                    <a:pt x="739722" y="230809"/>
                  </a:lnTo>
                  <a:lnTo>
                    <a:pt x="672805" y="205164"/>
                  </a:lnTo>
                  <a:lnTo>
                    <a:pt x="605887" y="179518"/>
                  </a:lnTo>
                  <a:lnTo>
                    <a:pt x="538970" y="153873"/>
                  </a:lnTo>
                  <a:lnTo>
                    <a:pt x="472052" y="128227"/>
                  </a:lnTo>
                  <a:lnTo>
                    <a:pt x="405135" y="102582"/>
                  </a:lnTo>
                  <a:lnTo>
                    <a:pt x="338217" y="76936"/>
                  </a:lnTo>
                  <a:lnTo>
                    <a:pt x="271300" y="51291"/>
                  </a:lnTo>
                  <a:lnTo>
                    <a:pt x="204383" y="25645"/>
                  </a:lnTo>
                  <a:lnTo>
                    <a:pt x="137465" y="0"/>
                  </a:lnTo>
                  <a:lnTo>
                    <a:pt x="113021" y="67221"/>
                  </a:lnTo>
                  <a:lnTo>
                    <a:pt x="90905" y="135244"/>
                  </a:lnTo>
                  <a:lnTo>
                    <a:pt x="71143" y="203987"/>
                  </a:lnTo>
                  <a:lnTo>
                    <a:pt x="53758" y="273370"/>
                  </a:lnTo>
                  <a:lnTo>
                    <a:pt x="38771" y="343310"/>
                  </a:lnTo>
                  <a:lnTo>
                    <a:pt x="26200" y="413724"/>
                  </a:lnTo>
                  <a:lnTo>
                    <a:pt x="16060" y="484529"/>
                  </a:lnTo>
                  <a:lnTo>
                    <a:pt x="8362" y="555641"/>
                  </a:lnTo>
                  <a:lnTo>
                    <a:pt x="3115" y="626976"/>
                  </a:lnTo>
                  <a:lnTo>
                    <a:pt x="327" y="698450"/>
                  </a:lnTo>
                  <a:lnTo>
                    <a:pt x="0" y="769977"/>
                  </a:lnTo>
                  <a:lnTo>
                    <a:pt x="2134" y="841472"/>
                  </a:lnTo>
                  <a:lnTo>
                    <a:pt x="6727" y="912852"/>
                  </a:lnTo>
                  <a:lnTo>
                    <a:pt x="13774" y="984032"/>
                  </a:lnTo>
                  <a:lnTo>
                    <a:pt x="23267" y="1054927"/>
                  </a:lnTo>
                  <a:lnTo>
                    <a:pt x="35193" y="1125453"/>
                  </a:lnTo>
                  <a:lnTo>
                    <a:pt x="49540" y="1195528"/>
                  </a:lnTo>
                  <a:lnTo>
                    <a:pt x="66289" y="1265067"/>
                  </a:lnTo>
                  <a:lnTo>
                    <a:pt x="85421" y="1333988"/>
                  </a:lnTo>
                  <a:lnTo>
                    <a:pt x="106914" y="1402210"/>
                  </a:lnTo>
                  <a:lnTo>
                    <a:pt x="130742" y="1469652"/>
                  </a:lnTo>
                  <a:lnTo>
                    <a:pt x="197891" y="1444620"/>
                  </a:lnTo>
                  <a:lnTo>
                    <a:pt x="265040" y="1419588"/>
                  </a:lnTo>
                  <a:lnTo>
                    <a:pt x="332189" y="1394556"/>
                  </a:lnTo>
                  <a:lnTo>
                    <a:pt x="399339" y="1369524"/>
                  </a:lnTo>
                  <a:lnTo>
                    <a:pt x="466488" y="1344492"/>
                  </a:lnTo>
                  <a:lnTo>
                    <a:pt x="533637" y="1319459"/>
                  </a:lnTo>
                  <a:lnTo>
                    <a:pt x="600787" y="1294427"/>
                  </a:lnTo>
                  <a:lnTo>
                    <a:pt x="667936" y="1269395"/>
                  </a:lnTo>
                  <a:lnTo>
                    <a:pt x="735085" y="1244363"/>
                  </a:lnTo>
                  <a:lnTo>
                    <a:pt x="802234" y="1219331"/>
                  </a:lnTo>
                  <a:lnTo>
                    <a:pt x="869384" y="1194298"/>
                  </a:lnTo>
                  <a:lnTo>
                    <a:pt x="936533" y="1169266"/>
                  </a:lnTo>
                  <a:lnTo>
                    <a:pt x="1003682" y="1144234"/>
                  </a:lnTo>
                  <a:lnTo>
                    <a:pt x="1070832" y="1119202"/>
                  </a:lnTo>
                  <a:lnTo>
                    <a:pt x="1137981" y="1094170"/>
                  </a:lnTo>
                  <a:lnTo>
                    <a:pt x="1205130" y="1069138"/>
                  </a:lnTo>
                  <a:lnTo>
                    <a:pt x="1272279" y="1044105"/>
                  </a:lnTo>
                  <a:lnTo>
                    <a:pt x="1339429" y="1019073"/>
                  </a:lnTo>
                  <a:lnTo>
                    <a:pt x="1406578" y="994041"/>
                  </a:lnTo>
                  <a:lnTo>
                    <a:pt x="1473727" y="969009"/>
                  </a:lnTo>
                  <a:lnTo>
                    <a:pt x="1540876" y="943977"/>
                  </a:lnTo>
                  <a:lnTo>
                    <a:pt x="1608026" y="918945"/>
                  </a:lnTo>
                  <a:lnTo>
                    <a:pt x="1675175" y="893912"/>
                  </a:lnTo>
                  <a:lnTo>
                    <a:pt x="1742324" y="868880"/>
                  </a:lnTo>
                  <a:lnTo>
                    <a:pt x="1809474" y="843848"/>
                  </a:lnTo>
                  <a:lnTo>
                    <a:pt x="1876623" y="818816"/>
                  </a:lnTo>
                  <a:lnTo>
                    <a:pt x="1943772" y="793784"/>
                  </a:lnTo>
                  <a:lnTo>
                    <a:pt x="2010921" y="768751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2668503" y="2440834"/>
              <a:ext cx="1940605" cy="1620149"/>
            </a:xfrm>
            <a:custGeom>
              <a:avLst/>
              <a:pathLst>
                <a:path w="1940605" h="1620149">
                  <a:moveTo>
                    <a:pt x="1940605" y="1620149"/>
                  </a:moveTo>
                  <a:lnTo>
                    <a:pt x="1895722" y="1564282"/>
                  </a:lnTo>
                  <a:lnTo>
                    <a:pt x="1850839" y="1508414"/>
                  </a:lnTo>
                  <a:lnTo>
                    <a:pt x="1805956" y="1452547"/>
                  </a:lnTo>
                  <a:lnTo>
                    <a:pt x="1761073" y="1396680"/>
                  </a:lnTo>
                  <a:lnTo>
                    <a:pt x="1716190" y="1340813"/>
                  </a:lnTo>
                  <a:lnTo>
                    <a:pt x="1671307" y="1284946"/>
                  </a:lnTo>
                  <a:lnTo>
                    <a:pt x="1626424" y="1229078"/>
                  </a:lnTo>
                  <a:lnTo>
                    <a:pt x="1581541" y="1173211"/>
                  </a:lnTo>
                  <a:lnTo>
                    <a:pt x="1536658" y="1117344"/>
                  </a:lnTo>
                  <a:lnTo>
                    <a:pt x="1491774" y="1061477"/>
                  </a:lnTo>
                  <a:lnTo>
                    <a:pt x="1446891" y="1005609"/>
                  </a:lnTo>
                  <a:lnTo>
                    <a:pt x="1402008" y="949742"/>
                  </a:lnTo>
                  <a:lnTo>
                    <a:pt x="1357125" y="893875"/>
                  </a:lnTo>
                  <a:lnTo>
                    <a:pt x="1312242" y="838008"/>
                  </a:lnTo>
                  <a:lnTo>
                    <a:pt x="1267359" y="782141"/>
                  </a:lnTo>
                  <a:lnTo>
                    <a:pt x="1222476" y="726273"/>
                  </a:lnTo>
                  <a:lnTo>
                    <a:pt x="1177593" y="670406"/>
                  </a:lnTo>
                  <a:lnTo>
                    <a:pt x="1132710" y="614539"/>
                  </a:lnTo>
                  <a:lnTo>
                    <a:pt x="1087827" y="558672"/>
                  </a:lnTo>
                  <a:lnTo>
                    <a:pt x="1042944" y="502804"/>
                  </a:lnTo>
                  <a:lnTo>
                    <a:pt x="998061" y="446937"/>
                  </a:lnTo>
                  <a:lnTo>
                    <a:pt x="953178" y="391070"/>
                  </a:lnTo>
                  <a:lnTo>
                    <a:pt x="908295" y="335203"/>
                  </a:lnTo>
                  <a:lnTo>
                    <a:pt x="863412" y="279336"/>
                  </a:lnTo>
                  <a:lnTo>
                    <a:pt x="818529" y="223468"/>
                  </a:lnTo>
                  <a:lnTo>
                    <a:pt x="773646" y="167601"/>
                  </a:lnTo>
                  <a:lnTo>
                    <a:pt x="728762" y="111734"/>
                  </a:lnTo>
                  <a:lnTo>
                    <a:pt x="683879" y="55867"/>
                  </a:lnTo>
                  <a:lnTo>
                    <a:pt x="638996" y="0"/>
                  </a:lnTo>
                  <a:lnTo>
                    <a:pt x="582783" y="46812"/>
                  </a:lnTo>
                  <a:lnTo>
                    <a:pt x="528253" y="95573"/>
                  </a:lnTo>
                  <a:lnTo>
                    <a:pt x="475472" y="146224"/>
                  </a:lnTo>
                  <a:lnTo>
                    <a:pt x="424507" y="198701"/>
                  </a:lnTo>
                  <a:lnTo>
                    <a:pt x="375420" y="252939"/>
                  </a:lnTo>
                  <a:lnTo>
                    <a:pt x="328272" y="308871"/>
                  </a:lnTo>
                  <a:lnTo>
                    <a:pt x="283122" y="366427"/>
                  </a:lnTo>
                  <a:lnTo>
                    <a:pt x="240025" y="425537"/>
                  </a:lnTo>
                  <a:lnTo>
                    <a:pt x="199036" y="486127"/>
                  </a:lnTo>
                  <a:lnTo>
                    <a:pt x="160204" y="548122"/>
                  </a:lnTo>
                  <a:lnTo>
                    <a:pt x="123578" y="611445"/>
                  </a:lnTo>
                  <a:lnTo>
                    <a:pt x="89204" y="676018"/>
                  </a:lnTo>
                  <a:lnTo>
                    <a:pt x="57123" y="741761"/>
                  </a:lnTo>
                  <a:lnTo>
                    <a:pt x="27376" y="808592"/>
                  </a:lnTo>
                  <a:lnTo>
                    <a:pt x="0" y="876429"/>
                  </a:lnTo>
                  <a:lnTo>
                    <a:pt x="66917" y="902075"/>
                  </a:lnTo>
                  <a:lnTo>
                    <a:pt x="133834" y="927720"/>
                  </a:lnTo>
                  <a:lnTo>
                    <a:pt x="200752" y="953366"/>
                  </a:lnTo>
                  <a:lnTo>
                    <a:pt x="267669" y="979011"/>
                  </a:lnTo>
                  <a:lnTo>
                    <a:pt x="334587" y="1004657"/>
                  </a:lnTo>
                  <a:lnTo>
                    <a:pt x="401504" y="1030302"/>
                  </a:lnTo>
                  <a:lnTo>
                    <a:pt x="468422" y="1055948"/>
                  </a:lnTo>
                  <a:lnTo>
                    <a:pt x="535339" y="1081593"/>
                  </a:lnTo>
                  <a:lnTo>
                    <a:pt x="602256" y="1107239"/>
                  </a:lnTo>
                  <a:lnTo>
                    <a:pt x="669174" y="1132884"/>
                  </a:lnTo>
                  <a:lnTo>
                    <a:pt x="736091" y="1158530"/>
                  </a:lnTo>
                  <a:lnTo>
                    <a:pt x="803009" y="1184175"/>
                  </a:lnTo>
                  <a:lnTo>
                    <a:pt x="869926" y="1209821"/>
                  </a:lnTo>
                  <a:lnTo>
                    <a:pt x="936844" y="1235466"/>
                  </a:lnTo>
                  <a:lnTo>
                    <a:pt x="1003761" y="1261112"/>
                  </a:lnTo>
                  <a:lnTo>
                    <a:pt x="1070678" y="1286757"/>
                  </a:lnTo>
                  <a:lnTo>
                    <a:pt x="1137596" y="1312403"/>
                  </a:lnTo>
                  <a:lnTo>
                    <a:pt x="1204513" y="1338048"/>
                  </a:lnTo>
                  <a:lnTo>
                    <a:pt x="1271431" y="1363694"/>
                  </a:lnTo>
                  <a:lnTo>
                    <a:pt x="1338348" y="1389339"/>
                  </a:lnTo>
                  <a:lnTo>
                    <a:pt x="1405266" y="1414985"/>
                  </a:lnTo>
                  <a:lnTo>
                    <a:pt x="1472183" y="1440630"/>
                  </a:lnTo>
                  <a:lnTo>
                    <a:pt x="1539100" y="1466276"/>
                  </a:lnTo>
                  <a:lnTo>
                    <a:pt x="1606018" y="1491921"/>
                  </a:lnTo>
                  <a:lnTo>
                    <a:pt x="1672935" y="1517567"/>
                  </a:lnTo>
                  <a:lnTo>
                    <a:pt x="1739853" y="1543212"/>
                  </a:lnTo>
                  <a:lnTo>
                    <a:pt x="1806770" y="1568858"/>
                  </a:lnTo>
                  <a:lnTo>
                    <a:pt x="1873688" y="159450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3307499" y="2106600"/>
              <a:ext cx="1301608" cy="1954383"/>
            </a:xfrm>
            <a:custGeom>
              <a:avLst/>
              <a:pathLst>
                <a:path w="1301608" h="1954383">
                  <a:moveTo>
                    <a:pt x="1301608" y="1954383"/>
                  </a:moveTo>
                  <a:lnTo>
                    <a:pt x="1277239" y="1886991"/>
                  </a:lnTo>
                  <a:lnTo>
                    <a:pt x="1252869" y="1819598"/>
                  </a:lnTo>
                  <a:lnTo>
                    <a:pt x="1228499" y="1752206"/>
                  </a:lnTo>
                  <a:lnTo>
                    <a:pt x="1204130" y="1684813"/>
                  </a:lnTo>
                  <a:lnTo>
                    <a:pt x="1179760" y="1617421"/>
                  </a:lnTo>
                  <a:lnTo>
                    <a:pt x="1155390" y="1550028"/>
                  </a:lnTo>
                  <a:lnTo>
                    <a:pt x="1131021" y="1482636"/>
                  </a:lnTo>
                  <a:lnTo>
                    <a:pt x="1106651" y="1415243"/>
                  </a:lnTo>
                  <a:lnTo>
                    <a:pt x="1082281" y="1347850"/>
                  </a:lnTo>
                  <a:lnTo>
                    <a:pt x="1057912" y="1280458"/>
                  </a:lnTo>
                  <a:lnTo>
                    <a:pt x="1033542" y="1213065"/>
                  </a:lnTo>
                  <a:lnTo>
                    <a:pt x="1009172" y="1145673"/>
                  </a:lnTo>
                  <a:lnTo>
                    <a:pt x="984803" y="1078280"/>
                  </a:lnTo>
                  <a:lnTo>
                    <a:pt x="960433" y="1010888"/>
                  </a:lnTo>
                  <a:lnTo>
                    <a:pt x="936063" y="943495"/>
                  </a:lnTo>
                  <a:lnTo>
                    <a:pt x="911694" y="876103"/>
                  </a:lnTo>
                  <a:lnTo>
                    <a:pt x="887324" y="808710"/>
                  </a:lnTo>
                  <a:lnTo>
                    <a:pt x="862955" y="741318"/>
                  </a:lnTo>
                  <a:lnTo>
                    <a:pt x="838585" y="673925"/>
                  </a:lnTo>
                  <a:lnTo>
                    <a:pt x="814215" y="606532"/>
                  </a:lnTo>
                  <a:lnTo>
                    <a:pt x="789846" y="539140"/>
                  </a:lnTo>
                  <a:lnTo>
                    <a:pt x="765476" y="471747"/>
                  </a:lnTo>
                  <a:lnTo>
                    <a:pt x="741106" y="404355"/>
                  </a:lnTo>
                  <a:lnTo>
                    <a:pt x="716737" y="336962"/>
                  </a:lnTo>
                  <a:lnTo>
                    <a:pt x="692367" y="269570"/>
                  </a:lnTo>
                  <a:lnTo>
                    <a:pt x="667997" y="202177"/>
                  </a:lnTo>
                  <a:lnTo>
                    <a:pt x="643628" y="134785"/>
                  </a:lnTo>
                  <a:lnTo>
                    <a:pt x="619258" y="67392"/>
                  </a:lnTo>
                  <a:lnTo>
                    <a:pt x="594888" y="0"/>
                  </a:lnTo>
                  <a:lnTo>
                    <a:pt x="523756" y="27205"/>
                  </a:lnTo>
                  <a:lnTo>
                    <a:pt x="453668" y="56999"/>
                  </a:lnTo>
                  <a:lnTo>
                    <a:pt x="384719" y="89341"/>
                  </a:lnTo>
                  <a:lnTo>
                    <a:pt x="317001" y="124187"/>
                  </a:lnTo>
                  <a:lnTo>
                    <a:pt x="250606" y="161491"/>
                  </a:lnTo>
                  <a:lnTo>
                    <a:pt x="185622" y="201203"/>
                  </a:lnTo>
                  <a:lnTo>
                    <a:pt x="122136" y="243268"/>
                  </a:lnTo>
                  <a:lnTo>
                    <a:pt x="60234" y="287632"/>
                  </a:lnTo>
                  <a:lnTo>
                    <a:pt x="0" y="334234"/>
                  </a:lnTo>
                  <a:lnTo>
                    <a:pt x="44883" y="390101"/>
                  </a:lnTo>
                  <a:lnTo>
                    <a:pt x="89766" y="445968"/>
                  </a:lnTo>
                  <a:lnTo>
                    <a:pt x="134649" y="501836"/>
                  </a:lnTo>
                  <a:lnTo>
                    <a:pt x="179532" y="557703"/>
                  </a:lnTo>
                  <a:lnTo>
                    <a:pt x="224415" y="613570"/>
                  </a:lnTo>
                  <a:lnTo>
                    <a:pt x="269298" y="669437"/>
                  </a:lnTo>
                  <a:lnTo>
                    <a:pt x="314181" y="725305"/>
                  </a:lnTo>
                  <a:lnTo>
                    <a:pt x="359064" y="781172"/>
                  </a:lnTo>
                  <a:lnTo>
                    <a:pt x="403947" y="837039"/>
                  </a:lnTo>
                  <a:lnTo>
                    <a:pt x="448830" y="892906"/>
                  </a:lnTo>
                  <a:lnTo>
                    <a:pt x="493713" y="948773"/>
                  </a:lnTo>
                  <a:lnTo>
                    <a:pt x="538596" y="1004641"/>
                  </a:lnTo>
                  <a:lnTo>
                    <a:pt x="583479" y="1060508"/>
                  </a:lnTo>
                  <a:lnTo>
                    <a:pt x="628362" y="1116375"/>
                  </a:lnTo>
                  <a:lnTo>
                    <a:pt x="673245" y="1172242"/>
                  </a:lnTo>
                  <a:lnTo>
                    <a:pt x="718128" y="1228110"/>
                  </a:lnTo>
                  <a:lnTo>
                    <a:pt x="763012" y="1283977"/>
                  </a:lnTo>
                  <a:lnTo>
                    <a:pt x="807895" y="1339844"/>
                  </a:lnTo>
                  <a:lnTo>
                    <a:pt x="852778" y="1395711"/>
                  </a:lnTo>
                  <a:lnTo>
                    <a:pt x="897661" y="1451578"/>
                  </a:lnTo>
                  <a:lnTo>
                    <a:pt x="942544" y="1507446"/>
                  </a:lnTo>
                  <a:lnTo>
                    <a:pt x="987427" y="1563313"/>
                  </a:lnTo>
                  <a:lnTo>
                    <a:pt x="1032310" y="1619180"/>
                  </a:lnTo>
                  <a:lnTo>
                    <a:pt x="1077193" y="1675047"/>
                  </a:lnTo>
                  <a:lnTo>
                    <a:pt x="1122076" y="1730914"/>
                  </a:lnTo>
                  <a:lnTo>
                    <a:pt x="1166959" y="1786782"/>
                  </a:lnTo>
                  <a:lnTo>
                    <a:pt x="1211842" y="1842649"/>
                  </a:lnTo>
                  <a:lnTo>
                    <a:pt x="1256725" y="189851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3902388" y="1982747"/>
              <a:ext cx="706719" cy="2078237"/>
            </a:xfrm>
            <a:custGeom>
              <a:avLst/>
              <a:pathLst>
                <a:path w="706719" h="2078237">
                  <a:moveTo>
                    <a:pt x="706719" y="2078237"/>
                  </a:moveTo>
                  <a:lnTo>
                    <a:pt x="706719" y="2006573"/>
                  </a:lnTo>
                  <a:lnTo>
                    <a:pt x="706719" y="1934910"/>
                  </a:lnTo>
                  <a:lnTo>
                    <a:pt x="706719" y="1863247"/>
                  </a:lnTo>
                  <a:lnTo>
                    <a:pt x="706719" y="1791583"/>
                  </a:lnTo>
                  <a:lnTo>
                    <a:pt x="706719" y="1719920"/>
                  </a:lnTo>
                  <a:lnTo>
                    <a:pt x="706719" y="1648256"/>
                  </a:lnTo>
                  <a:lnTo>
                    <a:pt x="706719" y="1576593"/>
                  </a:lnTo>
                  <a:lnTo>
                    <a:pt x="706719" y="1504930"/>
                  </a:lnTo>
                  <a:lnTo>
                    <a:pt x="706719" y="1433266"/>
                  </a:lnTo>
                  <a:lnTo>
                    <a:pt x="706719" y="1361603"/>
                  </a:lnTo>
                  <a:lnTo>
                    <a:pt x="706719" y="1289940"/>
                  </a:lnTo>
                  <a:lnTo>
                    <a:pt x="706719" y="1218276"/>
                  </a:lnTo>
                  <a:lnTo>
                    <a:pt x="706719" y="1146613"/>
                  </a:lnTo>
                  <a:lnTo>
                    <a:pt x="706719" y="1074950"/>
                  </a:lnTo>
                  <a:lnTo>
                    <a:pt x="706719" y="1003286"/>
                  </a:lnTo>
                  <a:lnTo>
                    <a:pt x="706719" y="931623"/>
                  </a:lnTo>
                  <a:lnTo>
                    <a:pt x="706719" y="859960"/>
                  </a:lnTo>
                  <a:lnTo>
                    <a:pt x="706719" y="788296"/>
                  </a:lnTo>
                  <a:lnTo>
                    <a:pt x="706719" y="716633"/>
                  </a:lnTo>
                  <a:lnTo>
                    <a:pt x="706719" y="644970"/>
                  </a:lnTo>
                  <a:lnTo>
                    <a:pt x="706719" y="573306"/>
                  </a:lnTo>
                  <a:lnTo>
                    <a:pt x="706719" y="501643"/>
                  </a:lnTo>
                  <a:lnTo>
                    <a:pt x="706719" y="429980"/>
                  </a:lnTo>
                  <a:lnTo>
                    <a:pt x="706719" y="358316"/>
                  </a:lnTo>
                  <a:lnTo>
                    <a:pt x="706719" y="286653"/>
                  </a:lnTo>
                  <a:lnTo>
                    <a:pt x="706719" y="214990"/>
                  </a:lnTo>
                  <a:lnTo>
                    <a:pt x="706719" y="143326"/>
                  </a:lnTo>
                  <a:lnTo>
                    <a:pt x="706719" y="71663"/>
                  </a:lnTo>
                  <a:lnTo>
                    <a:pt x="706719" y="0"/>
                  </a:lnTo>
                  <a:lnTo>
                    <a:pt x="634624" y="1250"/>
                  </a:lnTo>
                  <a:lnTo>
                    <a:pt x="562615" y="5002"/>
                  </a:lnTo>
                  <a:lnTo>
                    <a:pt x="490779" y="11249"/>
                  </a:lnTo>
                  <a:lnTo>
                    <a:pt x="419204" y="19984"/>
                  </a:lnTo>
                  <a:lnTo>
                    <a:pt x="347974" y="31197"/>
                  </a:lnTo>
                  <a:lnTo>
                    <a:pt x="277177" y="44874"/>
                  </a:lnTo>
                  <a:lnTo>
                    <a:pt x="206896" y="60999"/>
                  </a:lnTo>
                  <a:lnTo>
                    <a:pt x="137217" y="79553"/>
                  </a:lnTo>
                  <a:lnTo>
                    <a:pt x="68224" y="100512"/>
                  </a:lnTo>
                  <a:lnTo>
                    <a:pt x="0" y="123853"/>
                  </a:lnTo>
                  <a:lnTo>
                    <a:pt x="24369" y="191245"/>
                  </a:lnTo>
                  <a:lnTo>
                    <a:pt x="48739" y="258638"/>
                  </a:lnTo>
                  <a:lnTo>
                    <a:pt x="73108" y="326030"/>
                  </a:lnTo>
                  <a:lnTo>
                    <a:pt x="97478" y="393423"/>
                  </a:lnTo>
                  <a:lnTo>
                    <a:pt x="121848" y="460815"/>
                  </a:lnTo>
                  <a:lnTo>
                    <a:pt x="146217" y="528208"/>
                  </a:lnTo>
                  <a:lnTo>
                    <a:pt x="170587" y="595601"/>
                  </a:lnTo>
                  <a:lnTo>
                    <a:pt x="194957" y="662993"/>
                  </a:lnTo>
                  <a:lnTo>
                    <a:pt x="219326" y="730386"/>
                  </a:lnTo>
                  <a:lnTo>
                    <a:pt x="243696" y="797778"/>
                  </a:lnTo>
                  <a:lnTo>
                    <a:pt x="268066" y="865171"/>
                  </a:lnTo>
                  <a:lnTo>
                    <a:pt x="292435" y="932563"/>
                  </a:lnTo>
                  <a:lnTo>
                    <a:pt x="316805" y="999956"/>
                  </a:lnTo>
                  <a:lnTo>
                    <a:pt x="341175" y="1067348"/>
                  </a:lnTo>
                  <a:lnTo>
                    <a:pt x="365544" y="1134741"/>
                  </a:lnTo>
                  <a:lnTo>
                    <a:pt x="389914" y="1202133"/>
                  </a:lnTo>
                  <a:lnTo>
                    <a:pt x="414284" y="1269526"/>
                  </a:lnTo>
                  <a:lnTo>
                    <a:pt x="438653" y="1336919"/>
                  </a:lnTo>
                  <a:lnTo>
                    <a:pt x="463023" y="1404311"/>
                  </a:lnTo>
                  <a:lnTo>
                    <a:pt x="487393" y="1471704"/>
                  </a:lnTo>
                  <a:lnTo>
                    <a:pt x="511762" y="1539096"/>
                  </a:lnTo>
                  <a:lnTo>
                    <a:pt x="536132" y="1606489"/>
                  </a:lnTo>
                  <a:lnTo>
                    <a:pt x="560501" y="1673881"/>
                  </a:lnTo>
                  <a:lnTo>
                    <a:pt x="584871" y="1741274"/>
                  </a:lnTo>
                  <a:lnTo>
                    <a:pt x="609241" y="1808666"/>
                  </a:lnTo>
                  <a:lnTo>
                    <a:pt x="633610" y="1876059"/>
                  </a:lnTo>
                  <a:lnTo>
                    <a:pt x="657980" y="1943451"/>
                  </a:lnTo>
                  <a:lnTo>
                    <a:pt x="682350" y="2010844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4"/>
            <p:cNvSpPr/>
            <p:nvPr/>
          </p:nvSpPr>
          <p:spPr>
            <a:xfrm>
              <a:off x="4539502" y="3411954"/>
              <a:ext cx="387771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70+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4743558" y="3551353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 to 69</a:t>
              </a:r>
            </a:p>
          </p:txBody>
        </p:sp>
        <p:sp>
          <p:nvSpPr>
            <p:cNvPr id="18" name="tx16"/>
            <p:cNvSpPr/>
            <p:nvPr/>
          </p:nvSpPr>
          <p:spPr>
            <a:xfrm>
              <a:off x="4852751" y="4446734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 to 64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3725353" y="4770465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 to 59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3156891" y="3970952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 to 54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3263059" y="3295507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 to 49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3573902" y="2868465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 to 44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4058633" y="2495096"/>
              <a:ext cx="622622" cy="166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Under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4242808" y="2727598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4443909" y="1632331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5754592" y="207885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6354393" y="271757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6676945" y="353224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6644904" y="455178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5980823" y="567468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4673372" y="628992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3006089" y="586184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2083737" y="440844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2264840" y="297486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2779858" y="226600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2020-07-11T16:39:24Z</dcterms:created>
  <dcterms:modified xsi:type="dcterms:W3CDTF">2020-07-12T02:39:24Z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