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incomes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post-tax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/>
          <a:lstStyle/>
          <a:p>
            <a:r>
              <a:rPr/>
              <a:t>Voluntary post-tax contributions are mostly made by those who are older and on high incomes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/>
          <a:lstStyle/>
          <a:p>
            <a:r>
              <a:rPr/>
              <a:t>Percentage of voluntary post-tax contributions,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79200" y="1231200"/>
            <a:ext cx="8971200" cy="5536800"/>
            <a:chOff x="79200" y="1231200"/>
            <a:chExt cx="8971200" cy="5536800"/>
          </a:xfrm>
        </p:grpSpPr>
        <p:sp>
          <p:nvSpPr>
            <p:cNvPr id="5" name="rc3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1414647" y="1231200"/>
              <a:ext cx="6300305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473412" y="1322639"/>
              <a:ext cx="5276477" cy="52764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4111651" y="1850287"/>
              <a:ext cx="261452" cy="2110591"/>
            </a:xfrm>
            <a:custGeom>
              <a:avLst/>
              <a:pathLst>
                <a:path w="261452" h="2110591">
                  <a:moveTo>
                    <a:pt x="0" y="2110591"/>
                  </a:moveTo>
                  <a:lnTo>
                    <a:pt x="9015" y="2038372"/>
                  </a:lnTo>
                  <a:lnTo>
                    <a:pt x="18031" y="1966154"/>
                  </a:lnTo>
                  <a:lnTo>
                    <a:pt x="27046" y="1893935"/>
                  </a:lnTo>
                  <a:lnTo>
                    <a:pt x="36062" y="1821717"/>
                  </a:lnTo>
                  <a:lnTo>
                    <a:pt x="45077" y="1749498"/>
                  </a:lnTo>
                  <a:lnTo>
                    <a:pt x="54093" y="1677280"/>
                  </a:lnTo>
                  <a:lnTo>
                    <a:pt x="63109" y="1605062"/>
                  </a:lnTo>
                  <a:lnTo>
                    <a:pt x="72124" y="1532843"/>
                  </a:lnTo>
                  <a:lnTo>
                    <a:pt x="81140" y="1460625"/>
                  </a:lnTo>
                  <a:lnTo>
                    <a:pt x="90155" y="1388406"/>
                  </a:lnTo>
                  <a:lnTo>
                    <a:pt x="99171" y="1316188"/>
                  </a:lnTo>
                  <a:lnTo>
                    <a:pt x="108187" y="1243969"/>
                  </a:lnTo>
                  <a:lnTo>
                    <a:pt x="117202" y="1171751"/>
                  </a:lnTo>
                  <a:lnTo>
                    <a:pt x="126218" y="1099532"/>
                  </a:lnTo>
                  <a:lnTo>
                    <a:pt x="135233" y="1027314"/>
                  </a:lnTo>
                  <a:lnTo>
                    <a:pt x="144249" y="955096"/>
                  </a:lnTo>
                  <a:lnTo>
                    <a:pt x="153265" y="882877"/>
                  </a:lnTo>
                  <a:lnTo>
                    <a:pt x="162280" y="810659"/>
                  </a:lnTo>
                  <a:lnTo>
                    <a:pt x="171296" y="738440"/>
                  </a:lnTo>
                  <a:lnTo>
                    <a:pt x="180311" y="666222"/>
                  </a:lnTo>
                  <a:lnTo>
                    <a:pt x="189327" y="594003"/>
                  </a:lnTo>
                  <a:lnTo>
                    <a:pt x="198343" y="521785"/>
                  </a:lnTo>
                  <a:lnTo>
                    <a:pt x="207358" y="449567"/>
                  </a:lnTo>
                  <a:lnTo>
                    <a:pt x="216374" y="377348"/>
                  </a:lnTo>
                  <a:lnTo>
                    <a:pt x="225389" y="305130"/>
                  </a:lnTo>
                  <a:lnTo>
                    <a:pt x="234405" y="232911"/>
                  </a:lnTo>
                  <a:lnTo>
                    <a:pt x="243421" y="160693"/>
                  </a:lnTo>
                  <a:lnTo>
                    <a:pt x="252436" y="88474"/>
                  </a:lnTo>
                  <a:lnTo>
                    <a:pt x="261452" y="16256"/>
                  </a:lnTo>
                  <a:lnTo>
                    <a:pt x="174550" y="7230"/>
                  </a:lnTo>
                  <a:lnTo>
                    <a:pt x="87350" y="1808"/>
                  </a:lnTo>
                  <a:lnTo>
                    <a:pt x="0" y="0"/>
                  </a:lnTo>
                  <a:lnTo>
                    <a:pt x="0" y="72779"/>
                  </a:lnTo>
                  <a:lnTo>
                    <a:pt x="0" y="145558"/>
                  </a:lnTo>
                  <a:lnTo>
                    <a:pt x="0" y="218337"/>
                  </a:lnTo>
                  <a:lnTo>
                    <a:pt x="0" y="291116"/>
                  </a:lnTo>
                  <a:lnTo>
                    <a:pt x="0" y="363895"/>
                  </a:lnTo>
                  <a:lnTo>
                    <a:pt x="0" y="436674"/>
                  </a:lnTo>
                  <a:lnTo>
                    <a:pt x="0" y="509453"/>
                  </a:lnTo>
                  <a:lnTo>
                    <a:pt x="0" y="582232"/>
                  </a:lnTo>
                  <a:lnTo>
                    <a:pt x="0" y="655011"/>
                  </a:lnTo>
                  <a:lnTo>
                    <a:pt x="0" y="727790"/>
                  </a:lnTo>
                  <a:lnTo>
                    <a:pt x="0" y="800569"/>
                  </a:lnTo>
                  <a:lnTo>
                    <a:pt x="0" y="873348"/>
                  </a:lnTo>
                  <a:lnTo>
                    <a:pt x="0" y="946127"/>
                  </a:lnTo>
                  <a:lnTo>
                    <a:pt x="0" y="1018906"/>
                  </a:lnTo>
                  <a:lnTo>
                    <a:pt x="0" y="1091685"/>
                  </a:lnTo>
                  <a:lnTo>
                    <a:pt x="0" y="1164464"/>
                  </a:lnTo>
                  <a:lnTo>
                    <a:pt x="0" y="1237243"/>
                  </a:lnTo>
                  <a:lnTo>
                    <a:pt x="0" y="1310022"/>
                  </a:lnTo>
                  <a:lnTo>
                    <a:pt x="0" y="1382801"/>
                  </a:lnTo>
                  <a:lnTo>
                    <a:pt x="0" y="1455580"/>
                  </a:lnTo>
                  <a:lnTo>
                    <a:pt x="0" y="1528359"/>
                  </a:lnTo>
                  <a:lnTo>
                    <a:pt x="0" y="1601138"/>
                  </a:lnTo>
                  <a:lnTo>
                    <a:pt x="0" y="1673917"/>
                  </a:lnTo>
                  <a:lnTo>
                    <a:pt x="0" y="1746696"/>
                  </a:lnTo>
                  <a:lnTo>
                    <a:pt x="0" y="1819475"/>
                  </a:lnTo>
                  <a:lnTo>
                    <a:pt x="0" y="1892254"/>
                  </a:lnTo>
                  <a:lnTo>
                    <a:pt x="0" y="1965033"/>
                  </a:lnTo>
                  <a:lnTo>
                    <a:pt x="0" y="2037812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4111651" y="1866544"/>
              <a:ext cx="1204041" cy="2094334"/>
            </a:xfrm>
            <a:custGeom>
              <a:avLst/>
              <a:pathLst>
                <a:path w="1204041" h="2094334">
                  <a:moveTo>
                    <a:pt x="0" y="2094334"/>
                  </a:moveTo>
                  <a:lnTo>
                    <a:pt x="41518" y="2034560"/>
                  </a:lnTo>
                  <a:lnTo>
                    <a:pt x="83037" y="1974785"/>
                  </a:lnTo>
                  <a:lnTo>
                    <a:pt x="124556" y="1915011"/>
                  </a:lnTo>
                  <a:lnTo>
                    <a:pt x="166074" y="1855236"/>
                  </a:lnTo>
                  <a:lnTo>
                    <a:pt x="207593" y="1795462"/>
                  </a:lnTo>
                  <a:lnTo>
                    <a:pt x="249112" y="1735688"/>
                  </a:lnTo>
                  <a:lnTo>
                    <a:pt x="290630" y="1675913"/>
                  </a:lnTo>
                  <a:lnTo>
                    <a:pt x="332149" y="1616139"/>
                  </a:lnTo>
                  <a:lnTo>
                    <a:pt x="373668" y="1556364"/>
                  </a:lnTo>
                  <a:lnTo>
                    <a:pt x="415186" y="1496590"/>
                  </a:lnTo>
                  <a:lnTo>
                    <a:pt x="456705" y="1436815"/>
                  </a:lnTo>
                  <a:lnTo>
                    <a:pt x="498224" y="1377041"/>
                  </a:lnTo>
                  <a:lnTo>
                    <a:pt x="539742" y="1317267"/>
                  </a:lnTo>
                  <a:lnTo>
                    <a:pt x="581261" y="1257492"/>
                  </a:lnTo>
                  <a:lnTo>
                    <a:pt x="622780" y="1197718"/>
                  </a:lnTo>
                  <a:lnTo>
                    <a:pt x="664298" y="1137943"/>
                  </a:lnTo>
                  <a:lnTo>
                    <a:pt x="705817" y="1078169"/>
                  </a:lnTo>
                  <a:lnTo>
                    <a:pt x="747336" y="1018394"/>
                  </a:lnTo>
                  <a:lnTo>
                    <a:pt x="788855" y="958620"/>
                  </a:lnTo>
                  <a:lnTo>
                    <a:pt x="830373" y="898846"/>
                  </a:lnTo>
                  <a:lnTo>
                    <a:pt x="871892" y="839071"/>
                  </a:lnTo>
                  <a:lnTo>
                    <a:pt x="913411" y="779297"/>
                  </a:lnTo>
                  <a:lnTo>
                    <a:pt x="954929" y="719522"/>
                  </a:lnTo>
                  <a:lnTo>
                    <a:pt x="996448" y="659748"/>
                  </a:lnTo>
                  <a:lnTo>
                    <a:pt x="1037967" y="599973"/>
                  </a:lnTo>
                  <a:lnTo>
                    <a:pt x="1079485" y="540199"/>
                  </a:lnTo>
                  <a:lnTo>
                    <a:pt x="1121004" y="480425"/>
                  </a:lnTo>
                  <a:lnTo>
                    <a:pt x="1162523" y="420650"/>
                  </a:lnTo>
                  <a:lnTo>
                    <a:pt x="1204041" y="360876"/>
                  </a:lnTo>
                  <a:lnTo>
                    <a:pt x="1143546" y="320385"/>
                  </a:lnTo>
                  <a:lnTo>
                    <a:pt x="1081691" y="282005"/>
                  </a:lnTo>
                  <a:lnTo>
                    <a:pt x="1018549" y="245780"/>
                  </a:lnTo>
                  <a:lnTo>
                    <a:pt x="954195" y="211755"/>
                  </a:lnTo>
                  <a:lnTo>
                    <a:pt x="888706" y="179969"/>
                  </a:lnTo>
                  <a:lnTo>
                    <a:pt x="822160" y="150460"/>
                  </a:lnTo>
                  <a:lnTo>
                    <a:pt x="754636" y="123264"/>
                  </a:lnTo>
                  <a:lnTo>
                    <a:pt x="686214" y="98412"/>
                  </a:lnTo>
                  <a:lnTo>
                    <a:pt x="616976" y="75935"/>
                  </a:lnTo>
                  <a:lnTo>
                    <a:pt x="547004" y="55859"/>
                  </a:lnTo>
                  <a:lnTo>
                    <a:pt x="476381" y="38208"/>
                  </a:lnTo>
                  <a:lnTo>
                    <a:pt x="405192" y="23003"/>
                  </a:lnTo>
                  <a:lnTo>
                    <a:pt x="333520" y="10261"/>
                  </a:lnTo>
                  <a:lnTo>
                    <a:pt x="261452" y="0"/>
                  </a:lnTo>
                  <a:lnTo>
                    <a:pt x="252436" y="72218"/>
                  </a:lnTo>
                  <a:lnTo>
                    <a:pt x="243421" y="144436"/>
                  </a:lnTo>
                  <a:lnTo>
                    <a:pt x="234405" y="216655"/>
                  </a:lnTo>
                  <a:lnTo>
                    <a:pt x="225389" y="288873"/>
                  </a:lnTo>
                  <a:lnTo>
                    <a:pt x="216374" y="361092"/>
                  </a:lnTo>
                  <a:lnTo>
                    <a:pt x="207358" y="433310"/>
                  </a:lnTo>
                  <a:lnTo>
                    <a:pt x="198343" y="505529"/>
                  </a:lnTo>
                  <a:lnTo>
                    <a:pt x="189327" y="577747"/>
                  </a:lnTo>
                  <a:lnTo>
                    <a:pt x="180311" y="649965"/>
                  </a:lnTo>
                  <a:lnTo>
                    <a:pt x="171296" y="722184"/>
                  </a:lnTo>
                  <a:lnTo>
                    <a:pt x="162280" y="794402"/>
                  </a:lnTo>
                  <a:lnTo>
                    <a:pt x="153265" y="866621"/>
                  </a:lnTo>
                  <a:lnTo>
                    <a:pt x="144249" y="938839"/>
                  </a:lnTo>
                  <a:lnTo>
                    <a:pt x="135233" y="1011058"/>
                  </a:lnTo>
                  <a:lnTo>
                    <a:pt x="126218" y="1083276"/>
                  </a:lnTo>
                  <a:lnTo>
                    <a:pt x="117202" y="1155494"/>
                  </a:lnTo>
                  <a:lnTo>
                    <a:pt x="108187" y="1227713"/>
                  </a:lnTo>
                  <a:lnTo>
                    <a:pt x="99171" y="1299931"/>
                  </a:lnTo>
                  <a:lnTo>
                    <a:pt x="90155" y="1372150"/>
                  </a:lnTo>
                  <a:lnTo>
                    <a:pt x="81140" y="1444368"/>
                  </a:lnTo>
                  <a:lnTo>
                    <a:pt x="72124" y="1516587"/>
                  </a:lnTo>
                  <a:lnTo>
                    <a:pt x="63109" y="1588805"/>
                  </a:lnTo>
                  <a:lnTo>
                    <a:pt x="54093" y="1661023"/>
                  </a:lnTo>
                  <a:lnTo>
                    <a:pt x="45077" y="1733242"/>
                  </a:lnTo>
                  <a:lnTo>
                    <a:pt x="36062" y="1805460"/>
                  </a:lnTo>
                  <a:lnTo>
                    <a:pt x="27046" y="1877679"/>
                  </a:lnTo>
                  <a:lnTo>
                    <a:pt x="18031" y="1949897"/>
                  </a:lnTo>
                  <a:lnTo>
                    <a:pt x="9015" y="2022116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4111651" y="2227420"/>
              <a:ext cx="2110478" cy="3206916"/>
            </a:xfrm>
            <a:custGeom>
              <a:avLst/>
              <a:pathLst>
                <a:path w="2110478" h="3206916">
                  <a:moveTo>
                    <a:pt x="0" y="1733458"/>
                  </a:moveTo>
                  <a:lnTo>
                    <a:pt x="52107" y="1784267"/>
                  </a:lnTo>
                  <a:lnTo>
                    <a:pt x="104215" y="1835076"/>
                  </a:lnTo>
                  <a:lnTo>
                    <a:pt x="156323" y="1885884"/>
                  </a:lnTo>
                  <a:lnTo>
                    <a:pt x="208431" y="1936693"/>
                  </a:lnTo>
                  <a:lnTo>
                    <a:pt x="260539" y="1987502"/>
                  </a:lnTo>
                  <a:lnTo>
                    <a:pt x="312647" y="2038311"/>
                  </a:lnTo>
                  <a:lnTo>
                    <a:pt x="364755" y="2089120"/>
                  </a:lnTo>
                  <a:lnTo>
                    <a:pt x="416863" y="2139929"/>
                  </a:lnTo>
                  <a:lnTo>
                    <a:pt x="468971" y="2190738"/>
                  </a:lnTo>
                  <a:lnTo>
                    <a:pt x="521079" y="2241547"/>
                  </a:lnTo>
                  <a:lnTo>
                    <a:pt x="573187" y="2292356"/>
                  </a:lnTo>
                  <a:lnTo>
                    <a:pt x="625295" y="2343164"/>
                  </a:lnTo>
                  <a:lnTo>
                    <a:pt x="677403" y="2393973"/>
                  </a:lnTo>
                  <a:lnTo>
                    <a:pt x="729511" y="2444782"/>
                  </a:lnTo>
                  <a:lnTo>
                    <a:pt x="781619" y="2495591"/>
                  </a:lnTo>
                  <a:lnTo>
                    <a:pt x="833727" y="2546400"/>
                  </a:lnTo>
                  <a:lnTo>
                    <a:pt x="885835" y="2597209"/>
                  </a:lnTo>
                  <a:lnTo>
                    <a:pt x="937943" y="2648018"/>
                  </a:lnTo>
                  <a:lnTo>
                    <a:pt x="990051" y="2698827"/>
                  </a:lnTo>
                  <a:lnTo>
                    <a:pt x="1042159" y="2749636"/>
                  </a:lnTo>
                  <a:lnTo>
                    <a:pt x="1094267" y="2800444"/>
                  </a:lnTo>
                  <a:lnTo>
                    <a:pt x="1146375" y="2851253"/>
                  </a:lnTo>
                  <a:lnTo>
                    <a:pt x="1198483" y="2902062"/>
                  </a:lnTo>
                  <a:lnTo>
                    <a:pt x="1250591" y="2952871"/>
                  </a:lnTo>
                  <a:lnTo>
                    <a:pt x="1302699" y="3003680"/>
                  </a:lnTo>
                  <a:lnTo>
                    <a:pt x="1354807" y="3054489"/>
                  </a:lnTo>
                  <a:lnTo>
                    <a:pt x="1406915" y="3105298"/>
                  </a:lnTo>
                  <a:lnTo>
                    <a:pt x="1459023" y="3156107"/>
                  </a:lnTo>
                  <a:lnTo>
                    <a:pt x="1511131" y="3206916"/>
                  </a:lnTo>
                  <a:lnTo>
                    <a:pt x="1560414" y="3154619"/>
                  </a:lnTo>
                  <a:lnTo>
                    <a:pt x="1607889" y="3100676"/>
                  </a:lnTo>
                  <a:lnTo>
                    <a:pt x="1653501" y="3045147"/>
                  </a:lnTo>
                  <a:lnTo>
                    <a:pt x="1697195" y="2988098"/>
                  </a:lnTo>
                  <a:lnTo>
                    <a:pt x="1738922" y="2929595"/>
                  </a:lnTo>
                  <a:lnTo>
                    <a:pt x="1778633" y="2869705"/>
                  </a:lnTo>
                  <a:lnTo>
                    <a:pt x="1816283" y="2808497"/>
                  </a:lnTo>
                  <a:lnTo>
                    <a:pt x="1851827" y="2746044"/>
                  </a:lnTo>
                  <a:lnTo>
                    <a:pt x="1885224" y="2682417"/>
                  </a:lnTo>
                  <a:lnTo>
                    <a:pt x="1916436" y="2617690"/>
                  </a:lnTo>
                  <a:lnTo>
                    <a:pt x="1945426" y="2551938"/>
                  </a:lnTo>
                  <a:lnTo>
                    <a:pt x="1972162" y="2485237"/>
                  </a:lnTo>
                  <a:lnTo>
                    <a:pt x="1996611" y="2417664"/>
                  </a:lnTo>
                  <a:lnTo>
                    <a:pt x="2018745" y="2349299"/>
                  </a:lnTo>
                  <a:lnTo>
                    <a:pt x="2038540" y="2280219"/>
                  </a:lnTo>
                  <a:lnTo>
                    <a:pt x="2055971" y="2210506"/>
                  </a:lnTo>
                  <a:lnTo>
                    <a:pt x="2071019" y="2140240"/>
                  </a:lnTo>
                  <a:lnTo>
                    <a:pt x="2083667" y="2069502"/>
                  </a:lnTo>
                  <a:lnTo>
                    <a:pt x="2093899" y="1998374"/>
                  </a:lnTo>
                  <a:lnTo>
                    <a:pt x="2101703" y="1926940"/>
                  </a:lnTo>
                  <a:lnTo>
                    <a:pt x="2107072" y="1855281"/>
                  </a:lnTo>
                  <a:lnTo>
                    <a:pt x="2109998" y="1783481"/>
                  </a:lnTo>
                  <a:lnTo>
                    <a:pt x="2110478" y="1711623"/>
                  </a:lnTo>
                  <a:lnTo>
                    <a:pt x="2108511" y="1639791"/>
                  </a:lnTo>
                  <a:lnTo>
                    <a:pt x="2104100" y="1568067"/>
                  </a:lnTo>
                  <a:lnTo>
                    <a:pt x="2097251" y="1496534"/>
                  </a:lnTo>
                  <a:lnTo>
                    <a:pt x="2087970" y="1425277"/>
                  </a:lnTo>
                  <a:lnTo>
                    <a:pt x="2076268" y="1354376"/>
                  </a:lnTo>
                  <a:lnTo>
                    <a:pt x="2062160" y="1283915"/>
                  </a:lnTo>
                  <a:lnTo>
                    <a:pt x="2045661" y="1213975"/>
                  </a:lnTo>
                  <a:lnTo>
                    <a:pt x="2026791" y="1144638"/>
                  </a:lnTo>
                  <a:lnTo>
                    <a:pt x="2005572" y="1075982"/>
                  </a:lnTo>
                  <a:lnTo>
                    <a:pt x="1982028" y="1008089"/>
                  </a:lnTo>
                  <a:lnTo>
                    <a:pt x="1956186" y="941037"/>
                  </a:lnTo>
                  <a:lnTo>
                    <a:pt x="1928076" y="874904"/>
                  </a:lnTo>
                  <a:lnTo>
                    <a:pt x="1897732" y="809765"/>
                  </a:lnTo>
                  <a:lnTo>
                    <a:pt x="1865187" y="745698"/>
                  </a:lnTo>
                  <a:lnTo>
                    <a:pt x="1830480" y="682775"/>
                  </a:lnTo>
                  <a:lnTo>
                    <a:pt x="1793652" y="621071"/>
                  </a:lnTo>
                  <a:lnTo>
                    <a:pt x="1754744" y="560656"/>
                  </a:lnTo>
                  <a:lnTo>
                    <a:pt x="1713802" y="501600"/>
                  </a:lnTo>
                  <a:lnTo>
                    <a:pt x="1670874" y="443972"/>
                  </a:lnTo>
                  <a:lnTo>
                    <a:pt x="1626009" y="387839"/>
                  </a:lnTo>
                  <a:lnTo>
                    <a:pt x="1579258" y="333266"/>
                  </a:lnTo>
                  <a:lnTo>
                    <a:pt x="1530678" y="280317"/>
                  </a:lnTo>
                  <a:lnTo>
                    <a:pt x="1480322" y="229051"/>
                  </a:lnTo>
                  <a:lnTo>
                    <a:pt x="1428251" y="179530"/>
                  </a:lnTo>
                  <a:lnTo>
                    <a:pt x="1374524" y="131810"/>
                  </a:lnTo>
                  <a:lnTo>
                    <a:pt x="1319204" y="85946"/>
                  </a:lnTo>
                  <a:lnTo>
                    <a:pt x="1262354" y="41992"/>
                  </a:lnTo>
                  <a:lnTo>
                    <a:pt x="1204041" y="0"/>
                  </a:lnTo>
                  <a:lnTo>
                    <a:pt x="1162523" y="59774"/>
                  </a:lnTo>
                  <a:lnTo>
                    <a:pt x="1121004" y="119548"/>
                  </a:lnTo>
                  <a:lnTo>
                    <a:pt x="1079485" y="179323"/>
                  </a:lnTo>
                  <a:lnTo>
                    <a:pt x="1037967" y="239097"/>
                  </a:lnTo>
                  <a:lnTo>
                    <a:pt x="996448" y="298872"/>
                  </a:lnTo>
                  <a:lnTo>
                    <a:pt x="954929" y="358646"/>
                  </a:lnTo>
                  <a:lnTo>
                    <a:pt x="913411" y="418420"/>
                  </a:lnTo>
                  <a:lnTo>
                    <a:pt x="871892" y="478195"/>
                  </a:lnTo>
                  <a:lnTo>
                    <a:pt x="830373" y="537969"/>
                  </a:lnTo>
                  <a:lnTo>
                    <a:pt x="788855" y="597744"/>
                  </a:lnTo>
                  <a:lnTo>
                    <a:pt x="747336" y="657518"/>
                  </a:lnTo>
                  <a:lnTo>
                    <a:pt x="705817" y="717293"/>
                  </a:lnTo>
                  <a:lnTo>
                    <a:pt x="664298" y="777067"/>
                  </a:lnTo>
                  <a:lnTo>
                    <a:pt x="622780" y="836841"/>
                  </a:lnTo>
                  <a:lnTo>
                    <a:pt x="581261" y="896616"/>
                  </a:lnTo>
                  <a:lnTo>
                    <a:pt x="539742" y="956390"/>
                  </a:lnTo>
                  <a:lnTo>
                    <a:pt x="498224" y="1016165"/>
                  </a:lnTo>
                  <a:lnTo>
                    <a:pt x="456705" y="1075939"/>
                  </a:lnTo>
                  <a:lnTo>
                    <a:pt x="415186" y="1135714"/>
                  </a:lnTo>
                  <a:lnTo>
                    <a:pt x="373668" y="1195488"/>
                  </a:lnTo>
                  <a:lnTo>
                    <a:pt x="332149" y="1255262"/>
                  </a:lnTo>
                  <a:lnTo>
                    <a:pt x="290630" y="1315037"/>
                  </a:lnTo>
                  <a:lnTo>
                    <a:pt x="249112" y="1374811"/>
                  </a:lnTo>
                  <a:lnTo>
                    <a:pt x="207593" y="1434586"/>
                  </a:lnTo>
                  <a:lnTo>
                    <a:pt x="166074" y="1494360"/>
                  </a:lnTo>
                  <a:lnTo>
                    <a:pt x="124556" y="1554135"/>
                  </a:lnTo>
                  <a:lnTo>
                    <a:pt x="83037" y="1613909"/>
                  </a:lnTo>
                  <a:lnTo>
                    <a:pt x="41518" y="1673683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3437800" y="3960878"/>
              <a:ext cx="2184982" cy="2110342"/>
            </a:xfrm>
            <a:custGeom>
              <a:avLst/>
              <a:pathLst>
                <a:path w="2184982" h="2110342">
                  <a:moveTo>
                    <a:pt x="673851" y="0"/>
                  </a:moveTo>
                  <a:lnTo>
                    <a:pt x="650614" y="68969"/>
                  </a:lnTo>
                  <a:lnTo>
                    <a:pt x="627378" y="137939"/>
                  </a:lnTo>
                  <a:lnTo>
                    <a:pt x="604142" y="206909"/>
                  </a:lnTo>
                  <a:lnTo>
                    <a:pt x="580906" y="275879"/>
                  </a:lnTo>
                  <a:lnTo>
                    <a:pt x="557669" y="344849"/>
                  </a:lnTo>
                  <a:lnTo>
                    <a:pt x="534433" y="413819"/>
                  </a:lnTo>
                  <a:lnTo>
                    <a:pt x="511197" y="482789"/>
                  </a:lnTo>
                  <a:lnTo>
                    <a:pt x="487961" y="551759"/>
                  </a:lnTo>
                  <a:lnTo>
                    <a:pt x="464724" y="620729"/>
                  </a:lnTo>
                  <a:lnTo>
                    <a:pt x="441488" y="689699"/>
                  </a:lnTo>
                  <a:lnTo>
                    <a:pt x="418252" y="758669"/>
                  </a:lnTo>
                  <a:lnTo>
                    <a:pt x="395016" y="827639"/>
                  </a:lnTo>
                  <a:lnTo>
                    <a:pt x="371779" y="896609"/>
                  </a:lnTo>
                  <a:lnTo>
                    <a:pt x="348543" y="965579"/>
                  </a:lnTo>
                  <a:lnTo>
                    <a:pt x="325307" y="1034549"/>
                  </a:lnTo>
                  <a:lnTo>
                    <a:pt x="302071" y="1103519"/>
                  </a:lnTo>
                  <a:lnTo>
                    <a:pt x="278834" y="1172489"/>
                  </a:lnTo>
                  <a:lnTo>
                    <a:pt x="255598" y="1241459"/>
                  </a:lnTo>
                  <a:lnTo>
                    <a:pt x="232362" y="1310429"/>
                  </a:lnTo>
                  <a:lnTo>
                    <a:pt x="209126" y="1379399"/>
                  </a:lnTo>
                  <a:lnTo>
                    <a:pt x="185889" y="1448369"/>
                  </a:lnTo>
                  <a:lnTo>
                    <a:pt x="162653" y="1517339"/>
                  </a:lnTo>
                  <a:lnTo>
                    <a:pt x="139417" y="1586309"/>
                  </a:lnTo>
                  <a:lnTo>
                    <a:pt x="116181" y="1655279"/>
                  </a:lnTo>
                  <a:lnTo>
                    <a:pt x="92944" y="1724249"/>
                  </a:lnTo>
                  <a:lnTo>
                    <a:pt x="69708" y="1793219"/>
                  </a:lnTo>
                  <a:lnTo>
                    <a:pt x="46472" y="1862189"/>
                  </a:lnTo>
                  <a:lnTo>
                    <a:pt x="23236" y="1931159"/>
                  </a:lnTo>
                  <a:lnTo>
                    <a:pt x="0" y="2000129"/>
                  </a:lnTo>
                  <a:lnTo>
                    <a:pt x="68440" y="2021898"/>
                  </a:lnTo>
                  <a:lnTo>
                    <a:pt x="137582" y="2041325"/>
                  </a:lnTo>
                  <a:lnTo>
                    <a:pt x="207345" y="2058389"/>
                  </a:lnTo>
                  <a:lnTo>
                    <a:pt x="277648" y="2073069"/>
                  </a:lnTo>
                  <a:lnTo>
                    <a:pt x="348410" y="2085349"/>
                  </a:lnTo>
                  <a:lnTo>
                    <a:pt x="419548" y="2095214"/>
                  </a:lnTo>
                  <a:lnTo>
                    <a:pt x="490981" y="2102653"/>
                  </a:lnTo>
                  <a:lnTo>
                    <a:pt x="562626" y="2107658"/>
                  </a:lnTo>
                  <a:lnTo>
                    <a:pt x="634400" y="2110222"/>
                  </a:lnTo>
                  <a:lnTo>
                    <a:pt x="706219" y="2110342"/>
                  </a:lnTo>
                  <a:lnTo>
                    <a:pt x="778001" y="2108019"/>
                  </a:lnTo>
                  <a:lnTo>
                    <a:pt x="849662" y="2103255"/>
                  </a:lnTo>
                  <a:lnTo>
                    <a:pt x="921119" y="2096056"/>
                  </a:lnTo>
                  <a:lnTo>
                    <a:pt x="992291" y="2086430"/>
                  </a:lnTo>
                  <a:lnTo>
                    <a:pt x="1063093" y="2074387"/>
                  </a:lnTo>
                  <a:lnTo>
                    <a:pt x="1133445" y="2059943"/>
                  </a:lnTo>
                  <a:lnTo>
                    <a:pt x="1203265" y="2043114"/>
                  </a:lnTo>
                  <a:lnTo>
                    <a:pt x="1272471" y="2023918"/>
                  </a:lnTo>
                  <a:lnTo>
                    <a:pt x="1340985" y="2002380"/>
                  </a:lnTo>
                  <a:lnTo>
                    <a:pt x="1408726" y="1978522"/>
                  </a:lnTo>
                  <a:lnTo>
                    <a:pt x="1475616" y="1952374"/>
                  </a:lnTo>
                  <a:lnTo>
                    <a:pt x="1541578" y="1923965"/>
                  </a:lnTo>
                  <a:lnTo>
                    <a:pt x="1606535" y="1893329"/>
                  </a:lnTo>
                  <a:lnTo>
                    <a:pt x="1670412" y="1860500"/>
                  </a:lnTo>
                  <a:lnTo>
                    <a:pt x="1733135" y="1825516"/>
                  </a:lnTo>
                  <a:lnTo>
                    <a:pt x="1794631" y="1788419"/>
                  </a:lnTo>
                  <a:lnTo>
                    <a:pt x="1854830" y="1749251"/>
                  </a:lnTo>
                  <a:lnTo>
                    <a:pt x="1913662" y="1708058"/>
                  </a:lnTo>
                  <a:lnTo>
                    <a:pt x="1971057" y="1664887"/>
                  </a:lnTo>
                  <a:lnTo>
                    <a:pt x="2026951" y="1619788"/>
                  </a:lnTo>
                  <a:lnTo>
                    <a:pt x="2081278" y="1572813"/>
                  </a:lnTo>
                  <a:lnTo>
                    <a:pt x="2133975" y="1524018"/>
                  </a:lnTo>
                  <a:lnTo>
                    <a:pt x="2184982" y="1473457"/>
                  </a:lnTo>
                  <a:lnTo>
                    <a:pt x="2132874" y="1422648"/>
                  </a:lnTo>
                  <a:lnTo>
                    <a:pt x="2080766" y="1371839"/>
                  </a:lnTo>
                  <a:lnTo>
                    <a:pt x="2028658" y="1321031"/>
                  </a:lnTo>
                  <a:lnTo>
                    <a:pt x="1976550" y="1270222"/>
                  </a:lnTo>
                  <a:lnTo>
                    <a:pt x="1924442" y="1219413"/>
                  </a:lnTo>
                  <a:lnTo>
                    <a:pt x="1872334" y="1168604"/>
                  </a:lnTo>
                  <a:lnTo>
                    <a:pt x="1820226" y="1117795"/>
                  </a:lnTo>
                  <a:lnTo>
                    <a:pt x="1768118" y="1066986"/>
                  </a:lnTo>
                  <a:lnTo>
                    <a:pt x="1716010" y="1016177"/>
                  </a:lnTo>
                  <a:lnTo>
                    <a:pt x="1663902" y="965368"/>
                  </a:lnTo>
                  <a:lnTo>
                    <a:pt x="1611794" y="914559"/>
                  </a:lnTo>
                  <a:lnTo>
                    <a:pt x="1559686" y="863751"/>
                  </a:lnTo>
                  <a:lnTo>
                    <a:pt x="1507578" y="812942"/>
                  </a:lnTo>
                  <a:lnTo>
                    <a:pt x="1455470" y="762133"/>
                  </a:lnTo>
                  <a:lnTo>
                    <a:pt x="1403362" y="711324"/>
                  </a:lnTo>
                  <a:lnTo>
                    <a:pt x="1351254" y="660515"/>
                  </a:lnTo>
                  <a:lnTo>
                    <a:pt x="1299146" y="609706"/>
                  </a:lnTo>
                  <a:lnTo>
                    <a:pt x="1247038" y="558897"/>
                  </a:lnTo>
                  <a:lnTo>
                    <a:pt x="1194930" y="508088"/>
                  </a:lnTo>
                  <a:lnTo>
                    <a:pt x="1142822" y="457279"/>
                  </a:lnTo>
                  <a:lnTo>
                    <a:pt x="1090714" y="406471"/>
                  </a:lnTo>
                  <a:lnTo>
                    <a:pt x="1038606" y="355662"/>
                  </a:lnTo>
                  <a:lnTo>
                    <a:pt x="986498" y="304853"/>
                  </a:lnTo>
                  <a:lnTo>
                    <a:pt x="934390" y="254044"/>
                  </a:lnTo>
                  <a:lnTo>
                    <a:pt x="882282" y="203235"/>
                  </a:lnTo>
                  <a:lnTo>
                    <a:pt x="830175" y="152426"/>
                  </a:lnTo>
                  <a:lnTo>
                    <a:pt x="778067" y="101617"/>
                  </a:lnTo>
                  <a:lnTo>
                    <a:pt x="725959" y="50808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2827352" y="3960878"/>
              <a:ext cx="1284299" cy="2000129"/>
            </a:xfrm>
            <a:custGeom>
              <a:avLst/>
              <a:pathLst>
                <a:path w="1284299" h="2000129">
                  <a:moveTo>
                    <a:pt x="1284299" y="0"/>
                  </a:moveTo>
                  <a:lnTo>
                    <a:pt x="1240013" y="57753"/>
                  </a:lnTo>
                  <a:lnTo>
                    <a:pt x="1195726" y="115507"/>
                  </a:lnTo>
                  <a:lnTo>
                    <a:pt x="1151440" y="173261"/>
                  </a:lnTo>
                  <a:lnTo>
                    <a:pt x="1107154" y="231015"/>
                  </a:lnTo>
                  <a:lnTo>
                    <a:pt x="1062868" y="288769"/>
                  </a:lnTo>
                  <a:lnTo>
                    <a:pt x="1018582" y="346523"/>
                  </a:lnTo>
                  <a:lnTo>
                    <a:pt x="974296" y="404277"/>
                  </a:lnTo>
                  <a:lnTo>
                    <a:pt x="930009" y="462031"/>
                  </a:lnTo>
                  <a:lnTo>
                    <a:pt x="885723" y="519785"/>
                  </a:lnTo>
                  <a:lnTo>
                    <a:pt x="841437" y="577539"/>
                  </a:lnTo>
                  <a:lnTo>
                    <a:pt x="797151" y="635293"/>
                  </a:lnTo>
                  <a:lnTo>
                    <a:pt x="752865" y="693047"/>
                  </a:lnTo>
                  <a:lnTo>
                    <a:pt x="708578" y="750801"/>
                  </a:lnTo>
                  <a:lnTo>
                    <a:pt x="664292" y="808555"/>
                  </a:lnTo>
                  <a:lnTo>
                    <a:pt x="620006" y="866309"/>
                  </a:lnTo>
                  <a:lnTo>
                    <a:pt x="575720" y="924062"/>
                  </a:lnTo>
                  <a:lnTo>
                    <a:pt x="531434" y="981816"/>
                  </a:lnTo>
                  <a:lnTo>
                    <a:pt x="487148" y="1039570"/>
                  </a:lnTo>
                  <a:lnTo>
                    <a:pt x="442861" y="1097324"/>
                  </a:lnTo>
                  <a:lnTo>
                    <a:pt x="398575" y="1155078"/>
                  </a:lnTo>
                  <a:lnTo>
                    <a:pt x="354289" y="1212832"/>
                  </a:lnTo>
                  <a:lnTo>
                    <a:pt x="310003" y="1270586"/>
                  </a:lnTo>
                  <a:lnTo>
                    <a:pt x="265717" y="1328340"/>
                  </a:lnTo>
                  <a:lnTo>
                    <a:pt x="221430" y="1386094"/>
                  </a:lnTo>
                  <a:lnTo>
                    <a:pt x="177144" y="1443848"/>
                  </a:lnTo>
                  <a:lnTo>
                    <a:pt x="132858" y="1501602"/>
                  </a:lnTo>
                  <a:lnTo>
                    <a:pt x="88572" y="1559356"/>
                  </a:lnTo>
                  <a:lnTo>
                    <a:pt x="44286" y="1617110"/>
                  </a:lnTo>
                  <a:lnTo>
                    <a:pt x="0" y="1674864"/>
                  </a:lnTo>
                  <a:lnTo>
                    <a:pt x="62110" y="1720711"/>
                  </a:lnTo>
                  <a:lnTo>
                    <a:pt x="125855" y="1764257"/>
                  </a:lnTo>
                  <a:lnTo>
                    <a:pt x="191151" y="1805442"/>
                  </a:lnTo>
                  <a:lnTo>
                    <a:pt x="257909" y="1844211"/>
                  </a:lnTo>
                  <a:lnTo>
                    <a:pt x="326040" y="1880514"/>
                  </a:lnTo>
                  <a:lnTo>
                    <a:pt x="395453" y="1914300"/>
                  </a:lnTo>
                  <a:lnTo>
                    <a:pt x="466055" y="1945526"/>
                  </a:lnTo>
                  <a:lnTo>
                    <a:pt x="537752" y="1974148"/>
                  </a:lnTo>
                  <a:lnTo>
                    <a:pt x="610448" y="2000129"/>
                  </a:lnTo>
                  <a:lnTo>
                    <a:pt x="633684" y="1931159"/>
                  </a:lnTo>
                  <a:lnTo>
                    <a:pt x="656920" y="1862189"/>
                  </a:lnTo>
                  <a:lnTo>
                    <a:pt x="680156" y="1793219"/>
                  </a:lnTo>
                  <a:lnTo>
                    <a:pt x="703393" y="1724249"/>
                  </a:lnTo>
                  <a:lnTo>
                    <a:pt x="726629" y="1655279"/>
                  </a:lnTo>
                  <a:lnTo>
                    <a:pt x="749865" y="1586309"/>
                  </a:lnTo>
                  <a:lnTo>
                    <a:pt x="773101" y="1517339"/>
                  </a:lnTo>
                  <a:lnTo>
                    <a:pt x="796338" y="1448369"/>
                  </a:lnTo>
                  <a:lnTo>
                    <a:pt x="819574" y="1379399"/>
                  </a:lnTo>
                  <a:lnTo>
                    <a:pt x="842810" y="1310429"/>
                  </a:lnTo>
                  <a:lnTo>
                    <a:pt x="866046" y="1241459"/>
                  </a:lnTo>
                  <a:lnTo>
                    <a:pt x="889283" y="1172489"/>
                  </a:lnTo>
                  <a:lnTo>
                    <a:pt x="912519" y="1103519"/>
                  </a:lnTo>
                  <a:lnTo>
                    <a:pt x="935755" y="1034549"/>
                  </a:lnTo>
                  <a:lnTo>
                    <a:pt x="958991" y="965579"/>
                  </a:lnTo>
                  <a:lnTo>
                    <a:pt x="982228" y="896609"/>
                  </a:lnTo>
                  <a:lnTo>
                    <a:pt x="1005464" y="827639"/>
                  </a:lnTo>
                  <a:lnTo>
                    <a:pt x="1028700" y="758669"/>
                  </a:lnTo>
                  <a:lnTo>
                    <a:pt x="1051936" y="689699"/>
                  </a:lnTo>
                  <a:lnTo>
                    <a:pt x="1075173" y="620729"/>
                  </a:lnTo>
                  <a:lnTo>
                    <a:pt x="1098409" y="551759"/>
                  </a:lnTo>
                  <a:lnTo>
                    <a:pt x="1121645" y="482789"/>
                  </a:lnTo>
                  <a:lnTo>
                    <a:pt x="1144881" y="413819"/>
                  </a:lnTo>
                  <a:lnTo>
                    <a:pt x="1168118" y="344849"/>
                  </a:lnTo>
                  <a:lnTo>
                    <a:pt x="1191354" y="275879"/>
                  </a:lnTo>
                  <a:lnTo>
                    <a:pt x="1214590" y="206909"/>
                  </a:lnTo>
                  <a:lnTo>
                    <a:pt x="1237826" y="137939"/>
                  </a:lnTo>
                  <a:lnTo>
                    <a:pt x="1261063" y="6896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2429364" y="3960878"/>
              <a:ext cx="1682286" cy="1674864"/>
            </a:xfrm>
            <a:custGeom>
              <a:avLst/>
              <a:pathLst>
                <a:path w="1682286" h="1674864">
                  <a:moveTo>
                    <a:pt x="1682286" y="0"/>
                  </a:moveTo>
                  <a:lnTo>
                    <a:pt x="1624276" y="43950"/>
                  </a:lnTo>
                  <a:lnTo>
                    <a:pt x="1566266" y="87900"/>
                  </a:lnTo>
                  <a:lnTo>
                    <a:pt x="1508257" y="131851"/>
                  </a:lnTo>
                  <a:lnTo>
                    <a:pt x="1450247" y="175801"/>
                  </a:lnTo>
                  <a:lnTo>
                    <a:pt x="1392237" y="219751"/>
                  </a:lnTo>
                  <a:lnTo>
                    <a:pt x="1334227" y="263702"/>
                  </a:lnTo>
                  <a:lnTo>
                    <a:pt x="1276217" y="307652"/>
                  </a:lnTo>
                  <a:lnTo>
                    <a:pt x="1218207" y="351603"/>
                  </a:lnTo>
                  <a:lnTo>
                    <a:pt x="1160197" y="395553"/>
                  </a:lnTo>
                  <a:lnTo>
                    <a:pt x="1102187" y="439503"/>
                  </a:lnTo>
                  <a:lnTo>
                    <a:pt x="1044177" y="483454"/>
                  </a:lnTo>
                  <a:lnTo>
                    <a:pt x="986168" y="527404"/>
                  </a:lnTo>
                  <a:lnTo>
                    <a:pt x="928158" y="571354"/>
                  </a:lnTo>
                  <a:lnTo>
                    <a:pt x="870148" y="615305"/>
                  </a:lnTo>
                  <a:lnTo>
                    <a:pt x="812138" y="659255"/>
                  </a:lnTo>
                  <a:lnTo>
                    <a:pt x="754128" y="703206"/>
                  </a:lnTo>
                  <a:lnTo>
                    <a:pt x="696118" y="747156"/>
                  </a:lnTo>
                  <a:lnTo>
                    <a:pt x="638108" y="791106"/>
                  </a:lnTo>
                  <a:lnTo>
                    <a:pt x="580098" y="835057"/>
                  </a:lnTo>
                  <a:lnTo>
                    <a:pt x="522088" y="879007"/>
                  </a:lnTo>
                  <a:lnTo>
                    <a:pt x="464079" y="922958"/>
                  </a:lnTo>
                  <a:lnTo>
                    <a:pt x="406069" y="966908"/>
                  </a:lnTo>
                  <a:lnTo>
                    <a:pt x="348059" y="1010858"/>
                  </a:lnTo>
                  <a:lnTo>
                    <a:pt x="290049" y="1054809"/>
                  </a:lnTo>
                  <a:lnTo>
                    <a:pt x="232039" y="1098759"/>
                  </a:lnTo>
                  <a:lnTo>
                    <a:pt x="174029" y="1142709"/>
                  </a:lnTo>
                  <a:lnTo>
                    <a:pt x="116019" y="1186660"/>
                  </a:lnTo>
                  <a:lnTo>
                    <a:pt x="58009" y="1230610"/>
                  </a:lnTo>
                  <a:lnTo>
                    <a:pt x="0" y="1274561"/>
                  </a:lnTo>
                  <a:lnTo>
                    <a:pt x="50066" y="1338078"/>
                  </a:lnTo>
                  <a:lnTo>
                    <a:pt x="102530" y="1399630"/>
                  </a:lnTo>
                  <a:lnTo>
                    <a:pt x="157314" y="1459127"/>
                  </a:lnTo>
                  <a:lnTo>
                    <a:pt x="214336" y="1516481"/>
                  </a:lnTo>
                  <a:lnTo>
                    <a:pt x="273514" y="1571609"/>
                  </a:lnTo>
                  <a:lnTo>
                    <a:pt x="334761" y="1624429"/>
                  </a:lnTo>
                  <a:lnTo>
                    <a:pt x="397987" y="1674864"/>
                  </a:lnTo>
                  <a:lnTo>
                    <a:pt x="442273" y="1617110"/>
                  </a:lnTo>
                  <a:lnTo>
                    <a:pt x="486559" y="1559356"/>
                  </a:lnTo>
                  <a:lnTo>
                    <a:pt x="530845" y="1501602"/>
                  </a:lnTo>
                  <a:lnTo>
                    <a:pt x="575132" y="1443848"/>
                  </a:lnTo>
                  <a:lnTo>
                    <a:pt x="619418" y="1386094"/>
                  </a:lnTo>
                  <a:lnTo>
                    <a:pt x="663704" y="1328340"/>
                  </a:lnTo>
                  <a:lnTo>
                    <a:pt x="707990" y="1270586"/>
                  </a:lnTo>
                  <a:lnTo>
                    <a:pt x="752276" y="1212832"/>
                  </a:lnTo>
                  <a:lnTo>
                    <a:pt x="796563" y="1155078"/>
                  </a:lnTo>
                  <a:lnTo>
                    <a:pt x="840849" y="1097324"/>
                  </a:lnTo>
                  <a:lnTo>
                    <a:pt x="885135" y="1039570"/>
                  </a:lnTo>
                  <a:lnTo>
                    <a:pt x="929421" y="981816"/>
                  </a:lnTo>
                  <a:lnTo>
                    <a:pt x="973707" y="924062"/>
                  </a:lnTo>
                  <a:lnTo>
                    <a:pt x="1017993" y="866309"/>
                  </a:lnTo>
                  <a:lnTo>
                    <a:pt x="1062280" y="808555"/>
                  </a:lnTo>
                  <a:lnTo>
                    <a:pt x="1106566" y="750801"/>
                  </a:lnTo>
                  <a:lnTo>
                    <a:pt x="1150852" y="693047"/>
                  </a:lnTo>
                  <a:lnTo>
                    <a:pt x="1195138" y="635293"/>
                  </a:lnTo>
                  <a:lnTo>
                    <a:pt x="1239424" y="577539"/>
                  </a:lnTo>
                  <a:lnTo>
                    <a:pt x="1283711" y="519785"/>
                  </a:lnTo>
                  <a:lnTo>
                    <a:pt x="1327997" y="462031"/>
                  </a:lnTo>
                  <a:lnTo>
                    <a:pt x="1372283" y="404277"/>
                  </a:lnTo>
                  <a:lnTo>
                    <a:pt x="1416569" y="346523"/>
                  </a:lnTo>
                  <a:lnTo>
                    <a:pt x="1460855" y="288769"/>
                  </a:lnTo>
                  <a:lnTo>
                    <a:pt x="1505141" y="231015"/>
                  </a:lnTo>
                  <a:lnTo>
                    <a:pt x="1549428" y="173261"/>
                  </a:lnTo>
                  <a:lnTo>
                    <a:pt x="1593714" y="115507"/>
                  </a:lnTo>
                  <a:lnTo>
                    <a:pt x="1638000" y="5775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2001060" y="3056713"/>
              <a:ext cx="2110590" cy="2178726"/>
            </a:xfrm>
            <a:custGeom>
              <a:avLst/>
              <a:pathLst>
                <a:path w="2110590" h="2178726">
                  <a:moveTo>
                    <a:pt x="2110590" y="904165"/>
                  </a:moveTo>
                  <a:lnTo>
                    <a:pt x="2044828" y="872987"/>
                  </a:lnTo>
                  <a:lnTo>
                    <a:pt x="1979065" y="841809"/>
                  </a:lnTo>
                  <a:lnTo>
                    <a:pt x="1913303" y="810631"/>
                  </a:lnTo>
                  <a:lnTo>
                    <a:pt x="1847540" y="779452"/>
                  </a:lnTo>
                  <a:lnTo>
                    <a:pt x="1781778" y="748274"/>
                  </a:lnTo>
                  <a:lnTo>
                    <a:pt x="1716015" y="717096"/>
                  </a:lnTo>
                  <a:lnTo>
                    <a:pt x="1650253" y="685918"/>
                  </a:lnTo>
                  <a:lnTo>
                    <a:pt x="1584490" y="654740"/>
                  </a:lnTo>
                  <a:lnTo>
                    <a:pt x="1518728" y="623562"/>
                  </a:lnTo>
                  <a:lnTo>
                    <a:pt x="1452965" y="592384"/>
                  </a:lnTo>
                  <a:lnTo>
                    <a:pt x="1387203" y="561206"/>
                  </a:lnTo>
                  <a:lnTo>
                    <a:pt x="1321440" y="530027"/>
                  </a:lnTo>
                  <a:lnTo>
                    <a:pt x="1255678" y="498849"/>
                  </a:lnTo>
                  <a:lnTo>
                    <a:pt x="1189915" y="467671"/>
                  </a:lnTo>
                  <a:lnTo>
                    <a:pt x="1124153" y="436493"/>
                  </a:lnTo>
                  <a:lnTo>
                    <a:pt x="1058390" y="405315"/>
                  </a:lnTo>
                  <a:lnTo>
                    <a:pt x="992628" y="374137"/>
                  </a:lnTo>
                  <a:lnTo>
                    <a:pt x="926865" y="342959"/>
                  </a:lnTo>
                  <a:lnTo>
                    <a:pt x="861102" y="311781"/>
                  </a:lnTo>
                  <a:lnTo>
                    <a:pt x="795340" y="280603"/>
                  </a:lnTo>
                  <a:lnTo>
                    <a:pt x="729577" y="249424"/>
                  </a:lnTo>
                  <a:lnTo>
                    <a:pt x="663815" y="218246"/>
                  </a:lnTo>
                  <a:lnTo>
                    <a:pt x="598052" y="187068"/>
                  </a:lnTo>
                  <a:lnTo>
                    <a:pt x="532290" y="155890"/>
                  </a:lnTo>
                  <a:lnTo>
                    <a:pt x="466527" y="124712"/>
                  </a:lnTo>
                  <a:lnTo>
                    <a:pt x="400765" y="93534"/>
                  </a:lnTo>
                  <a:lnTo>
                    <a:pt x="335002" y="62356"/>
                  </a:lnTo>
                  <a:lnTo>
                    <a:pt x="269240" y="31178"/>
                  </a:lnTo>
                  <a:lnTo>
                    <a:pt x="203477" y="0"/>
                  </a:lnTo>
                  <a:lnTo>
                    <a:pt x="173763" y="65538"/>
                  </a:lnTo>
                  <a:lnTo>
                    <a:pt x="146300" y="132052"/>
                  </a:lnTo>
                  <a:lnTo>
                    <a:pt x="121121" y="199463"/>
                  </a:lnTo>
                  <a:lnTo>
                    <a:pt x="98254" y="267693"/>
                  </a:lnTo>
                  <a:lnTo>
                    <a:pt x="77726" y="336663"/>
                  </a:lnTo>
                  <a:lnTo>
                    <a:pt x="59562" y="406293"/>
                  </a:lnTo>
                  <a:lnTo>
                    <a:pt x="43781" y="476501"/>
                  </a:lnTo>
                  <a:lnTo>
                    <a:pt x="30404" y="547207"/>
                  </a:lnTo>
                  <a:lnTo>
                    <a:pt x="19444" y="618328"/>
                  </a:lnTo>
                  <a:lnTo>
                    <a:pt x="10916" y="689781"/>
                  </a:lnTo>
                  <a:lnTo>
                    <a:pt x="4828" y="761483"/>
                  </a:lnTo>
                  <a:lnTo>
                    <a:pt x="1187" y="833351"/>
                  </a:lnTo>
                  <a:lnTo>
                    <a:pt x="0" y="905301"/>
                  </a:lnTo>
                  <a:lnTo>
                    <a:pt x="1265" y="977250"/>
                  </a:lnTo>
                  <a:lnTo>
                    <a:pt x="4982" y="1049114"/>
                  </a:lnTo>
                  <a:lnTo>
                    <a:pt x="11148" y="1120810"/>
                  </a:lnTo>
                  <a:lnTo>
                    <a:pt x="19753" y="1192253"/>
                  </a:lnTo>
                  <a:lnTo>
                    <a:pt x="30789" y="1263362"/>
                  </a:lnTo>
                  <a:lnTo>
                    <a:pt x="44243" y="1334053"/>
                  </a:lnTo>
                  <a:lnTo>
                    <a:pt x="60099" y="1404245"/>
                  </a:lnTo>
                  <a:lnTo>
                    <a:pt x="78338" y="1473855"/>
                  </a:lnTo>
                  <a:lnTo>
                    <a:pt x="98940" y="1542803"/>
                  </a:lnTo>
                  <a:lnTo>
                    <a:pt x="121881" y="1611009"/>
                  </a:lnTo>
                  <a:lnTo>
                    <a:pt x="147133" y="1678393"/>
                  </a:lnTo>
                  <a:lnTo>
                    <a:pt x="174667" y="1744876"/>
                  </a:lnTo>
                  <a:lnTo>
                    <a:pt x="204452" y="1810383"/>
                  </a:lnTo>
                  <a:lnTo>
                    <a:pt x="236453" y="1874836"/>
                  </a:lnTo>
                  <a:lnTo>
                    <a:pt x="270632" y="1938161"/>
                  </a:lnTo>
                  <a:lnTo>
                    <a:pt x="306950" y="2000284"/>
                  </a:lnTo>
                  <a:lnTo>
                    <a:pt x="345365" y="2061133"/>
                  </a:lnTo>
                  <a:lnTo>
                    <a:pt x="385832" y="2120636"/>
                  </a:lnTo>
                  <a:lnTo>
                    <a:pt x="428304" y="2178726"/>
                  </a:lnTo>
                  <a:lnTo>
                    <a:pt x="486313" y="2134776"/>
                  </a:lnTo>
                  <a:lnTo>
                    <a:pt x="544323" y="2090825"/>
                  </a:lnTo>
                  <a:lnTo>
                    <a:pt x="602333" y="2046875"/>
                  </a:lnTo>
                  <a:lnTo>
                    <a:pt x="660343" y="2002924"/>
                  </a:lnTo>
                  <a:lnTo>
                    <a:pt x="718353" y="1958974"/>
                  </a:lnTo>
                  <a:lnTo>
                    <a:pt x="776363" y="1915024"/>
                  </a:lnTo>
                  <a:lnTo>
                    <a:pt x="834373" y="1871073"/>
                  </a:lnTo>
                  <a:lnTo>
                    <a:pt x="892383" y="1827123"/>
                  </a:lnTo>
                  <a:lnTo>
                    <a:pt x="950393" y="1783173"/>
                  </a:lnTo>
                  <a:lnTo>
                    <a:pt x="1008402" y="1739222"/>
                  </a:lnTo>
                  <a:lnTo>
                    <a:pt x="1066412" y="1695272"/>
                  </a:lnTo>
                  <a:lnTo>
                    <a:pt x="1124422" y="1651321"/>
                  </a:lnTo>
                  <a:lnTo>
                    <a:pt x="1182432" y="1607371"/>
                  </a:lnTo>
                  <a:lnTo>
                    <a:pt x="1240442" y="1563421"/>
                  </a:lnTo>
                  <a:lnTo>
                    <a:pt x="1298452" y="1519470"/>
                  </a:lnTo>
                  <a:lnTo>
                    <a:pt x="1356462" y="1475520"/>
                  </a:lnTo>
                  <a:lnTo>
                    <a:pt x="1414472" y="1431569"/>
                  </a:lnTo>
                  <a:lnTo>
                    <a:pt x="1472481" y="1387619"/>
                  </a:lnTo>
                  <a:lnTo>
                    <a:pt x="1530491" y="1343669"/>
                  </a:lnTo>
                  <a:lnTo>
                    <a:pt x="1588501" y="1299718"/>
                  </a:lnTo>
                  <a:lnTo>
                    <a:pt x="1646511" y="1255768"/>
                  </a:lnTo>
                  <a:lnTo>
                    <a:pt x="1704521" y="1211818"/>
                  </a:lnTo>
                  <a:lnTo>
                    <a:pt x="1762531" y="1167867"/>
                  </a:lnTo>
                  <a:lnTo>
                    <a:pt x="1820541" y="1123917"/>
                  </a:lnTo>
                  <a:lnTo>
                    <a:pt x="1878551" y="1079966"/>
                  </a:lnTo>
                  <a:lnTo>
                    <a:pt x="1936561" y="1036016"/>
                  </a:lnTo>
                  <a:lnTo>
                    <a:pt x="1994570" y="992066"/>
                  </a:lnTo>
                  <a:lnTo>
                    <a:pt x="2052580" y="948115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2204538" y="1881014"/>
              <a:ext cx="1907112" cy="2079864"/>
            </a:xfrm>
            <a:custGeom>
              <a:avLst/>
              <a:pathLst>
                <a:path w="1907112" h="2079864">
                  <a:moveTo>
                    <a:pt x="1907112" y="2079864"/>
                  </a:moveTo>
                  <a:lnTo>
                    <a:pt x="1894739" y="2008144"/>
                  </a:lnTo>
                  <a:lnTo>
                    <a:pt x="1882365" y="1936425"/>
                  </a:lnTo>
                  <a:lnTo>
                    <a:pt x="1869992" y="1864705"/>
                  </a:lnTo>
                  <a:lnTo>
                    <a:pt x="1857618" y="1792986"/>
                  </a:lnTo>
                  <a:lnTo>
                    <a:pt x="1845245" y="1721266"/>
                  </a:lnTo>
                  <a:lnTo>
                    <a:pt x="1832872" y="1649547"/>
                  </a:lnTo>
                  <a:lnTo>
                    <a:pt x="1820498" y="1577828"/>
                  </a:lnTo>
                  <a:lnTo>
                    <a:pt x="1808125" y="1506108"/>
                  </a:lnTo>
                  <a:lnTo>
                    <a:pt x="1795751" y="1434389"/>
                  </a:lnTo>
                  <a:lnTo>
                    <a:pt x="1783378" y="1362669"/>
                  </a:lnTo>
                  <a:lnTo>
                    <a:pt x="1771004" y="1290950"/>
                  </a:lnTo>
                  <a:lnTo>
                    <a:pt x="1758631" y="1219230"/>
                  </a:lnTo>
                  <a:lnTo>
                    <a:pt x="1746257" y="1147511"/>
                  </a:lnTo>
                  <a:lnTo>
                    <a:pt x="1733884" y="1075791"/>
                  </a:lnTo>
                  <a:lnTo>
                    <a:pt x="1721510" y="1004072"/>
                  </a:lnTo>
                  <a:lnTo>
                    <a:pt x="1709137" y="932352"/>
                  </a:lnTo>
                  <a:lnTo>
                    <a:pt x="1696763" y="860633"/>
                  </a:lnTo>
                  <a:lnTo>
                    <a:pt x="1684390" y="788914"/>
                  </a:lnTo>
                  <a:lnTo>
                    <a:pt x="1672016" y="717194"/>
                  </a:lnTo>
                  <a:lnTo>
                    <a:pt x="1659643" y="645475"/>
                  </a:lnTo>
                  <a:lnTo>
                    <a:pt x="1647269" y="573755"/>
                  </a:lnTo>
                  <a:lnTo>
                    <a:pt x="1634896" y="502036"/>
                  </a:lnTo>
                  <a:lnTo>
                    <a:pt x="1622523" y="430316"/>
                  </a:lnTo>
                  <a:lnTo>
                    <a:pt x="1610149" y="358597"/>
                  </a:lnTo>
                  <a:lnTo>
                    <a:pt x="1597776" y="286877"/>
                  </a:lnTo>
                  <a:lnTo>
                    <a:pt x="1585402" y="215158"/>
                  </a:lnTo>
                  <a:lnTo>
                    <a:pt x="1573029" y="143438"/>
                  </a:lnTo>
                  <a:lnTo>
                    <a:pt x="1560655" y="71719"/>
                  </a:lnTo>
                  <a:lnTo>
                    <a:pt x="1548282" y="0"/>
                  </a:lnTo>
                  <a:lnTo>
                    <a:pt x="1477401" y="13480"/>
                  </a:lnTo>
                  <a:lnTo>
                    <a:pt x="1407022" y="29375"/>
                  </a:lnTo>
                  <a:lnTo>
                    <a:pt x="1337228" y="47666"/>
                  </a:lnTo>
                  <a:lnTo>
                    <a:pt x="1268100" y="68333"/>
                  </a:lnTo>
                  <a:lnTo>
                    <a:pt x="1199718" y="91350"/>
                  </a:lnTo>
                  <a:lnTo>
                    <a:pt x="1132163" y="116691"/>
                  </a:lnTo>
                  <a:lnTo>
                    <a:pt x="1065514" y="144326"/>
                  </a:lnTo>
                  <a:lnTo>
                    <a:pt x="999848" y="174223"/>
                  </a:lnTo>
                  <a:lnTo>
                    <a:pt x="935243" y="206347"/>
                  </a:lnTo>
                  <a:lnTo>
                    <a:pt x="871773" y="240661"/>
                  </a:lnTo>
                  <a:lnTo>
                    <a:pt x="809514" y="277124"/>
                  </a:lnTo>
                  <a:lnTo>
                    <a:pt x="748537" y="315693"/>
                  </a:lnTo>
                  <a:lnTo>
                    <a:pt x="688914" y="356325"/>
                  </a:lnTo>
                  <a:lnTo>
                    <a:pt x="630714" y="398970"/>
                  </a:lnTo>
                  <a:lnTo>
                    <a:pt x="574007" y="443580"/>
                  </a:lnTo>
                  <a:lnTo>
                    <a:pt x="518857" y="490102"/>
                  </a:lnTo>
                  <a:lnTo>
                    <a:pt x="465329" y="538482"/>
                  </a:lnTo>
                  <a:lnTo>
                    <a:pt x="413487" y="588664"/>
                  </a:lnTo>
                  <a:lnTo>
                    <a:pt x="363390" y="640588"/>
                  </a:lnTo>
                  <a:lnTo>
                    <a:pt x="315097" y="694194"/>
                  </a:lnTo>
                  <a:lnTo>
                    <a:pt x="268664" y="749419"/>
                  </a:lnTo>
                  <a:lnTo>
                    <a:pt x="224147" y="806199"/>
                  </a:lnTo>
                  <a:lnTo>
                    <a:pt x="181596" y="864468"/>
                  </a:lnTo>
                  <a:lnTo>
                    <a:pt x="141061" y="924157"/>
                  </a:lnTo>
                  <a:lnTo>
                    <a:pt x="102591" y="985197"/>
                  </a:lnTo>
                  <a:lnTo>
                    <a:pt x="66229" y="1047515"/>
                  </a:lnTo>
                  <a:lnTo>
                    <a:pt x="32019" y="1111041"/>
                  </a:lnTo>
                  <a:lnTo>
                    <a:pt x="0" y="1175698"/>
                  </a:lnTo>
                  <a:lnTo>
                    <a:pt x="65762" y="1206876"/>
                  </a:lnTo>
                  <a:lnTo>
                    <a:pt x="131525" y="1238055"/>
                  </a:lnTo>
                  <a:lnTo>
                    <a:pt x="197287" y="1269233"/>
                  </a:lnTo>
                  <a:lnTo>
                    <a:pt x="263050" y="1300411"/>
                  </a:lnTo>
                  <a:lnTo>
                    <a:pt x="328812" y="1331589"/>
                  </a:lnTo>
                  <a:lnTo>
                    <a:pt x="394575" y="1362767"/>
                  </a:lnTo>
                  <a:lnTo>
                    <a:pt x="460337" y="1393945"/>
                  </a:lnTo>
                  <a:lnTo>
                    <a:pt x="526100" y="1425123"/>
                  </a:lnTo>
                  <a:lnTo>
                    <a:pt x="591862" y="1456301"/>
                  </a:lnTo>
                  <a:lnTo>
                    <a:pt x="657625" y="1487479"/>
                  </a:lnTo>
                  <a:lnTo>
                    <a:pt x="723387" y="1518658"/>
                  </a:lnTo>
                  <a:lnTo>
                    <a:pt x="789150" y="1549836"/>
                  </a:lnTo>
                  <a:lnTo>
                    <a:pt x="854912" y="1581014"/>
                  </a:lnTo>
                  <a:lnTo>
                    <a:pt x="920675" y="1612192"/>
                  </a:lnTo>
                  <a:lnTo>
                    <a:pt x="986437" y="1643370"/>
                  </a:lnTo>
                  <a:lnTo>
                    <a:pt x="1052200" y="1674548"/>
                  </a:lnTo>
                  <a:lnTo>
                    <a:pt x="1117962" y="1705726"/>
                  </a:lnTo>
                  <a:lnTo>
                    <a:pt x="1183725" y="1736904"/>
                  </a:lnTo>
                  <a:lnTo>
                    <a:pt x="1249487" y="1768083"/>
                  </a:lnTo>
                  <a:lnTo>
                    <a:pt x="1315250" y="1799261"/>
                  </a:lnTo>
                  <a:lnTo>
                    <a:pt x="1381012" y="1830439"/>
                  </a:lnTo>
                  <a:lnTo>
                    <a:pt x="1446775" y="1861617"/>
                  </a:lnTo>
                  <a:lnTo>
                    <a:pt x="1512537" y="1892795"/>
                  </a:lnTo>
                  <a:lnTo>
                    <a:pt x="1578300" y="1923973"/>
                  </a:lnTo>
                  <a:lnTo>
                    <a:pt x="1644062" y="1955151"/>
                  </a:lnTo>
                  <a:lnTo>
                    <a:pt x="1709825" y="1986329"/>
                  </a:lnTo>
                  <a:lnTo>
                    <a:pt x="1775587" y="2017507"/>
                  </a:lnTo>
                  <a:lnTo>
                    <a:pt x="1841350" y="2048686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4"/>
            <p:cNvSpPr/>
            <p:nvPr/>
          </p:nvSpPr>
          <p:spPr>
            <a:xfrm>
              <a:off x="3752820" y="1851802"/>
              <a:ext cx="358830" cy="2109075"/>
            </a:xfrm>
            <a:custGeom>
              <a:avLst/>
              <a:pathLst>
                <a:path w="358830" h="2109075">
                  <a:moveTo>
                    <a:pt x="358830" y="2109075"/>
                  </a:moveTo>
                  <a:lnTo>
                    <a:pt x="356073" y="2036349"/>
                  </a:lnTo>
                  <a:lnTo>
                    <a:pt x="353316" y="1963622"/>
                  </a:lnTo>
                  <a:lnTo>
                    <a:pt x="350559" y="1890895"/>
                  </a:lnTo>
                  <a:lnTo>
                    <a:pt x="347802" y="1818168"/>
                  </a:lnTo>
                  <a:lnTo>
                    <a:pt x="345045" y="1745442"/>
                  </a:lnTo>
                  <a:lnTo>
                    <a:pt x="342287" y="1672715"/>
                  </a:lnTo>
                  <a:lnTo>
                    <a:pt x="339530" y="1599988"/>
                  </a:lnTo>
                  <a:lnTo>
                    <a:pt x="336773" y="1527261"/>
                  </a:lnTo>
                  <a:lnTo>
                    <a:pt x="334016" y="1454535"/>
                  </a:lnTo>
                  <a:lnTo>
                    <a:pt x="331259" y="1381808"/>
                  </a:lnTo>
                  <a:lnTo>
                    <a:pt x="328502" y="1309081"/>
                  </a:lnTo>
                  <a:lnTo>
                    <a:pt x="325745" y="1236354"/>
                  </a:lnTo>
                  <a:lnTo>
                    <a:pt x="322987" y="1163628"/>
                  </a:lnTo>
                  <a:lnTo>
                    <a:pt x="320230" y="1090901"/>
                  </a:lnTo>
                  <a:lnTo>
                    <a:pt x="317473" y="1018174"/>
                  </a:lnTo>
                  <a:lnTo>
                    <a:pt x="314716" y="945447"/>
                  </a:lnTo>
                  <a:lnTo>
                    <a:pt x="311959" y="872721"/>
                  </a:lnTo>
                  <a:lnTo>
                    <a:pt x="309202" y="799994"/>
                  </a:lnTo>
                  <a:lnTo>
                    <a:pt x="306445" y="727267"/>
                  </a:lnTo>
                  <a:lnTo>
                    <a:pt x="303688" y="654540"/>
                  </a:lnTo>
                  <a:lnTo>
                    <a:pt x="300930" y="581814"/>
                  </a:lnTo>
                  <a:lnTo>
                    <a:pt x="298173" y="509087"/>
                  </a:lnTo>
                  <a:lnTo>
                    <a:pt x="295416" y="436360"/>
                  </a:lnTo>
                  <a:lnTo>
                    <a:pt x="292659" y="363633"/>
                  </a:lnTo>
                  <a:lnTo>
                    <a:pt x="289902" y="290907"/>
                  </a:lnTo>
                  <a:lnTo>
                    <a:pt x="287145" y="218180"/>
                  </a:lnTo>
                  <a:lnTo>
                    <a:pt x="284388" y="145453"/>
                  </a:lnTo>
                  <a:lnTo>
                    <a:pt x="281631" y="72726"/>
                  </a:lnTo>
                  <a:lnTo>
                    <a:pt x="278873" y="0"/>
                  </a:lnTo>
                  <a:lnTo>
                    <a:pt x="185514" y="5613"/>
                  </a:lnTo>
                  <a:lnTo>
                    <a:pt x="92495" y="15356"/>
                  </a:lnTo>
                  <a:lnTo>
                    <a:pt x="0" y="29211"/>
                  </a:lnTo>
                  <a:lnTo>
                    <a:pt x="12373" y="100931"/>
                  </a:lnTo>
                  <a:lnTo>
                    <a:pt x="24746" y="172650"/>
                  </a:lnTo>
                  <a:lnTo>
                    <a:pt x="37120" y="244370"/>
                  </a:lnTo>
                  <a:lnTo>
                    <a:pt x="49493" y="316089"/>
                  </a:lnTo>
                  <a:lnTo>
                    <a:pt x="61867" y="387809"/>
                  </a:lnTo>
                  <a:lnTo>
                    <a:pt x="74240" y="459528"/>
                  </a:lnTo>
                  <a:lnTo>
                    <a:pt x="86614" y="531247"/>
                  </a:lnTo>
                  <a:lnTo>
                    <a:pt x="98987" y="602967"/>
                  </a:lnTo>
                  <a:lnTo>
                    <a:pt x="111361" y="674686"/>
                  </a:lnTo>
                  <a:lnTo>
                    <a:pt x="123734" y="746406"/>
                  </a:lnTo>
                  <a:lnTo>
                    <a:pt x="136108" y="818125"/>
                  </a:lnTo>
                  <a:lnTo>
                    <a:pt x="148481" y="889845"/>
                  </a:lnTo>
                  <a:lnTo>
                    <a:pt x="160855" y="961564"/>
                  </a:lnTo>
                  <a:lnTo>
                    <a:pt x="173228" y="1033284"/>
                  </a:lnTo>
                  <a:lnTo>
                    <a:pt x="185602" y="1105003"/>
                  </a:lnTo>
                  <a:lnTo>
                    <a:pt x="197975" y="1176723"/>
                  </a:lnTo>
                  <a:lnTo>
                    <a:pt x="210349" y="1248442"/>
                  </a:lnTo>
                  <a:lnTo>
                    <a:pt x="222722" y="1320161"/>
                  </a:lnTo>
                  <a:lnTo>
                    <a:pt x="235095" y="1391881"/>
                  </a:lnTo>
                  <a:lnTo>
                    <a:pt x="247469" y="1463600"/>
                  </a:lnTo>
                  <a:lnTo>
                    <a:pt x="259842" y="1535320"/>
                  </a:lnTo>
                  <a:lnTo>
                    <a:pt x="272216" y="1607039"/>
                  </a:lnTo>
                  <a:lnTo>
                    <a:pt x="284589" y="1678759"/>
                  </a:lnTo>
                  <a:lnTo>
                    <a:pt x="296963" y="1750478"/>
                  </a:lnTo>
                  <a:lnTo>
                    <a:pt x="309336" y="1822198"/>
                  </a:lnTo>
                  <a:lnTo>
                    <a:pt x="321710" y="1893917"/>
                  </a:lnTo>
                  <a:lnTo>
                    <a:pt x="334083" y="1965637"/>
                  </a:lnTo>
                  <a:lnTo>
                    <a:pt x="346457" y="2037356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4031694" y="1850287"/>
              <a:ext cx="79956" cy="2110591"/>
            </a:xfrm>
            <a:custGeom>
              <a:avLst/>
              <a:pathLst>
                <a:path w="79956" h="2110591">
                  <a:moveTo>
                    <a:pt x="79956" y="2110591"/>
                  </a:moveTo>
                  <a:lnTo>
                    <a:pt x="79956" y="2037812"/>
                  </a:lnTo>
                  <a:lnTo>
                    <a:pt x="79956" y="1965033"/>
                  </a:lnTo>
                  <a:lnTo>
                    <a:pt x="79956" y="1892254"/>
                  </a:lnTo>
                  <a:lnTo>
                    <a:pt x="79956" y="1819475"/>
                  </a:lnTo>
                  <a:lnTo>
                    <a:pt x="79956" y="1746696"/>
                  </a:lnTo>
                  <a:lnTo>
                    <a:pt x="79956" y="1673917"/>
                  </a:lnTo>
                  <a:lnTo>
                    <a:pt x="79956" y="1601138"/>
                  </a:lnTo>
                  <a:lnTo>
                    <a:pt x="79956" y="1528359"/>
                  </a:lnTo>
                  <a:lnTo>
                    <a:pt x="79956" y="1455580"/>
                  </a:lnTo>
                  <a:lnTo>
                    <a:pt x="79956" y="1382801"/>
                  </a:lnTo>
                  <a:lnTo>
                    <a:pt x="79956" y="1310022"/>
                  </a:lnTo>
                  <a:lnTo>
                    <a:pt x="79956" y="1237243"/>
                  </a:lnTo>
                  <a:lnTo>
                    <a:pt x="79956" y="1164464"/>
                  </a:lnTo>
                  <a:lnTo>
                    <a:pt x="79956" y="1091685"/>
                  </a:lnTo>
                  <a:lnTo>
                    <a:pt x="79956" y="1018906"/>
                  </a:lnTo>
                  <a:lnTo>
                    <a:pt x="79956" y="946127"/>
                  </a:lnTo>
                  <a:lnTo>
                    <a:pt x="79956" y="873348"/>
                  </a:lnTo>
                  <a:lnTo>
                    <a:pt x="79956" y="800569"/>
                  </a:lnTo>
                  <a:lnTo>
                    <a:pt x="79956" y="727790"/>
                  </a:lnTo>
                  <a:lnTo>
                    <a:pt x="79956" y="655011"/>
                  </a:lnTo>
                  <a:lnTo>
                    <a:pt x="79956" y="582232"/>
                  </a:lnTo>
                  <a:lnTo>
                    <a:pt x="79956" y="509453"/>
                  </a:lnTo>
                  <a:lnTo>
                    <a:pt x="79956" y="436674"/>
                  </a:lnTo>
                  <a:lnTo>
                    <a:pt x="79956" y="363895"/>
                  </a:lnTo>
                  <a:lnTo>
                    <a:pt x="79956" y="291116"/>
                  </a:lnTo>
                  <a:lnTo>
                    <a:pt x="79956" y="218337"/>
                  </a:lnTo>
                  <a:lnTo>
                    <a:pt x="79956" y="145558"/>
                  </a:lnTo>
                  <a:lnTo>
                    <a:pt x="79956" y="72779"/>
                  </a:lnTo>
                  <a:lnTo>
                    <a:pt x="79956" y="0"/>
                  </a:lnTo>
                  <a:lnTo>
                    <a:pt x="0" y="1515"/>
                  </a:lnTo>
                  <a:lnTo>
                    <a:pt x="2757" y="74241"/>
                  </a:lnTo>
                  <a:lnTo>
                    <a:pt x="5514" y="146968"/>
                  </a:lnTo>
                  <a:lnTo>
                    <a:pt x="8271" y="219695"/>
                  </a:lnTo>
                  <a:lnTo>
                    <a:pt x="11028" y="292422"/>
                  </a:lnTo>
                  <a:lnTo>
                    <a:pt x="13785" y="365148"/>
                  </a:lnTo>
                  <a:lnTo>
                    <a:pt x="16542" y="437875"/>
                  </a:lnTo>
                  <a:lnTo>
                    <a:pt x="19299" y="510602"/>
                  </a:lnTo>
                  <a:lnTo>
                    <a:pt x="22057" y="583329"/>
                  </a:lnTo>
                  <a:lnTo>
                    <a:pt x="24814" y="656055"/>
                  </a:lnTo>
                  <a:lnTo>
                    <a:pt x="27571" y="728782"/>
                  </a:lnTo>
                  <a:lnTo>
                    <a:pt x="30328" y="801509"/>
                  </a:lnTo>
                  <a:lnTo>
                    <a:pt x="33085" y="874236"/>
                  </a:lnTo>
                  <a:lnTo>
                    <a:pt x="35842" y="946962"/>
                  </a:lnTo>
                  <a:lnTo>
                    <a:pt x="38599" y="1019689"/>
                  </a:lnTo>
                  <a:lnTo>
                    <a:pt x="41356" y="1092416"/>
                  </a:lnTo>
                  <a:lnTo>
                    <a:pt x="44114" y="1165143"/>
                  </a:lnTo>
                  <a:lnTo>
                    <a:pt x="46871" y="1237869"/>
                  </a:lnTo>
                  <a:lnTo>
                    <a:pt x="49628" y="1310596"/>
                  </a:lnTo>
                  <a:lnTo>
                    <a:pt x="52385" y="1383323"/>
                  </a:lnTo>
                  <a:lnTo>
                    <a:pt x="55142" y="1456050"/>
                  </a:lnTo>
                  <a:lnTo>
                    <a:pt x="57899" y="1528776"/>
                  </a:lnTo>
                  <a:lnTo>
                    <a:pt x="60656" y="1601503"/>
                  </a:lnTo>
                  <a:lnTo>
                    <a:pt x="63414" y="1674230"/>
                  </a:lnTo>
                  <a:lnTo>
                    <a:pt x="66171" y="1746957"/>
                  </a:lnTo>
                  <a:lnTo>
                    <a:pt x="68928" y="1819684"/>
                  </a:lnTo>
                  <a:lnTo>
                    <a:pt x="71685" y="1892410"/>
                  </a:lnTo>
                  <a:lnTo>
                    <a:pt x="74442" y="1965137"/>
                  </a:lnTo>
                  <a:lnTo>
                    <a:pt x="77199" y="2037864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6"/>
            <p:cNvSpPr/>
            <p:nvPr/>
          </p:nvSpPr>
          <p:spPr>
            <a:xfrm>
              <a:off x="4915020" y="3706315"/>
              <a:ext cx="1194568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$37k - $90k</a:t>
              </a:r>
            </a:p>
          </p:txBody>
        </p:sp>
        <p:sp>
          <p:nvSpPr>
            <p:cNvPr id="19" name="tx17"/>
            <p:cNvSpPr/>
            <p:nvPr/>
          </p:nvSpPr>
          <p:spPr>
            <a:xfrm>
              <a:off x="3780516" y="5208323"/>
              <a:ext cx="1321705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$90k - $180k</a:t>
              </a:r>
            </a:p>
          </p:txBody>
        </p:sp>
        <p:sp>
          <p:nvSpPr>
            <p:cNvPr id="20" name="tx18"/>
            <p:cNvSpPr/>
            <p:nvPr/>
          </p:nvSpPr>
          <p:spPr>
            <a:xfrm>
              <a:off x="3135387" y="5117383"/>
              <a:ext cx="629208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180k+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2799223" y="4867652"/>
              <a:ext cx="629208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180k+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2051170" y="3984869"/>
              <a:ext cx="1321705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$90k - $180k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2663435" y="2719844"/>
              <a:ext cx="1194568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$37k - $90k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3946452" y="1495827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5278530" y="1949300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5613758" y="549564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3149149" y="6128445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2487238" y="5791184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1961942" y="526588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1734449" y="2859265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3437963" y="1537884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97%</a:t>
              </a:r>
            </a:p>
          </p:txBody>
        </p:sp>
        <p:sp>
          <p:nvSpPr>
            <p:cNvPr id="32" name="rc30"/>
            <p:cNvSpPr/>
            <p:nvPr/>
          </p:nvSpPr>
          <p:spPr>
            <a:xfrm>
              <a:off x="6863763" y="3586324"/>
              <a:ext cx="741461" cy="7491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1"/>
            <p:cNvSpPr/>
            <p:nvPr/>
          </p:nvSpPr>
          <p:spPr>
            <a:xfrm>
              <a:off x="6863763" y="3562270"/>
              <a:ext cx="406747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34" name="rc32"/>
            <p:cNvSpPr/>
            <p:nvPr/>
          </p:nvSpPr>
          <p:spPr>
            <a:xfrm>
              <a:off x="6863763" y="3911942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6868508" y="3916687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6863763" y="4123687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6868508" y="4128432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tx36"/>
            <p:cNvSpPr/>
            <p:nvPr/>
          </p:nvSpPr>
          <p:spPr>
            <a:xfrm>
              <a:off x="7160516" y="3935438"/>
              <a:ext cx="387771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&lt;55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7160516" y="4147184"/>
              <a:ext cx="387771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55+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2020-07-11T16:39:43Z</dcterms:created>
  <dcterms:modified xsi:type="dcterms:W3CDTF">2020-07-12T02:39:45Z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