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incomes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90" y="1371748"/>
            <a:ext cx="7992000" cy="5455915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rPr/>
              <a:t>Voluntary post-tax contributions are mostly made by those who are older and on high incomes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rPr/>
              <a:t>Percentage of voluntary post-tax contributions,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638590" y="1371748"/>
            <a:ext cx="7992000" cy="5455915"/>
            <a:chOff x="638590" y="1371748"/>
            <a:chExt cx="7992000" cy="5455915"/>
          </a:xfrm>
        </p:grpSpPr>
        <p:sp>
          <p:nvSpPr>
            <p:cNvPr id="5" name="rc3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1524879" y="1371747"/>
              <a:ext cx="621942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583645" y="1463187"/>
              <a:ext cx="5195592" cy="51955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6"/>
            <p:cNvSpPr/>
            <p:nvPr/>
          </p:nvSpPr>
          <p:spPr>
            <a:xfrm>
              <a:off x="4181441" y="1982747"/>
              <a:ext cx="257444" cy="2078237"/>
            </a:xfrm>
            <a:custGeom>
              <a:avLst/>
              <a:pathLst>
                <a:path w="257444" h="2078237">
                  <a:moveTo>
                    <a:pt x="0" y="2078237"/>
                  </a:moveTo>
                  <a:lnTo>
                    <a:pt x="8877" y="2007125"/>
                  </a:lnTo>
                  <a:lnTo>
                    <a:pt x="17754" y="1936014"/>
                  </a:lnTo>
                  <a:lnTo>
                    <a:pt x="26632" y="1864902"/>
                  </a:lnTo>
                  <a:lnTo>
                    <a:pt x="35509" y="1793791"/>
                  </a:lnTo>
                  <a:lnTo>
                    <a:pt x="44386" y="1722680"/>
                  </a:lnTo>
                  <a:lnTo>
                    <a:pt x="53264" y="1651568"/>
                  </a:lnTo>
                  <a:lnTo>
                    <a:pt x="62141" y="1580457"/>
                  </a:lnTo>
                  <a:lnTo>
                    <a:pt x="71019" y="1509346"/>
                  </a:lnTo>
                  <a:lnTo>
                    <a:pt x="79896" y="1438234"/>
                  </a:lnTo>
                  <a:lnTo>
                    <a:pt x="88773" y="1367123"/>
                  </a:lnTo>
                  <a:lnTo>
                    <a:pt x="97651" y="1296011"/>
                  </a:lnTo>
                  <a:lnTo>
                    <a:pt x="106528" y="1224900"/>
                  </a:lnTo>
                  <a:lnTo>
                    <a:pt x="115406" y="1153789"/>
                  </a:lnTo>
                  <a:lnTo>
                    <a:pt x="124283" y="1082677"/>
                  </a:lnTo>
                  <a:lnTo>
                    <a:pt x="133160" y="1011566"/>
                  </a:lnTo>
                  <a:lnTo>
                    <a:pt x="142038" y="940455"/>
                  </a:lnTo>
                  <a:lnTo>
                    <a:pt x="150915" y="869343"/>
                  </a:lnTo>
                  <a:lnTo>
                    <a:pt x="159793" y="798232"/>
                  </a:lnTo>
                  <a:lnTo>
                    <a:pt x="168670" y="727120"/>
                  </a:lnTo>
                  <a:lnTo>
                    <a:pt x="177547" y="656009"/>
                  </a:lnTo>
                  <a:lnTo>
                    <a:pt x="186425" y="584898"/>
                  </a:lnTo>
                  <a:lnTo>
                    <a:pt x="195302" y="513786"/>
                  </a:lnTo>
                  <a:lnTo>
                    <a:pt x="204180" y="442675"/>
                  </a:lnTo>
                  <a:lnTo>
                    <a:pt x="213057" y="371564"/>
                  </a:lnTo>
                  <a:lnTo>
                    <a:pt x="221934" y="300452"/>
                  </a:lnTo>
                  <a:lnTo>
                    <a:pt x="230812" y="229341"/>
                  </a:lnTo>
                  <a:lnTo>
                    <a:pt x="239689" y="158230"/>
                  </a:lnTo>
                  <a:lnTo>
                    <a:pt x="248567" y="87118"/>
                  </a:lnTo>
                  <a:lnTo>
                    <a:pt x="257444" y="16007"/>
                  </a:lnTo>
                  <a:lnTo>
                    <a:pt x="171875" y="7119"/>
                  </a:lnTo>
                  <a:lnTo>
                    <a:pt x="86011" y="1780"/>
                  </a:lnTo>
                  <a:lnTo>
                    <a:pt x="0" y="0"/>
                  </a:lnTo>
                  <a:lnTo>
                    <a:pt x="0" y="71663"/>
                  </a:lnTo>
                  <a:lnTo>
                    <a:pt x="0" y="143326"/>
                  </a:lnTo>
                  <a:lnTo>
                    <a:pt x="0" y="214990"/>
                  </a:lnTo>
                  <a:lnTo>
                    <a:pt x="0" y="286653"/>
                  </a:lnTo>
                  <a:lnTo>
                    <a:pt x="0" y="358316"/>
                  </a:lnTo>
                  <a:lnTo>
                    <a:pt x="0" y="429980"/>
                  </a:lnTo>
                  <a:lnTo>
                    <a:pt x="0" y="501643"/>
                  </a:lnTo>
                  <a:lnTo>
                    <a:pt x="0" y="573306"/>
                  </a:lnTo>
                  <a:lnTo>
                    <a:pt x="0" y="644970"/>
                  </a:lnTo>
                  <a:lnTo>
                    <a:pt x="0" y="716633"/>
                  </a:lnTo>
                  <a:lnTo>
                    <a:pt x="0" y="788296"/>
                  </a:lnTo>
                  <a:lnTo>
                    <a:pt x="0" y="859960"/>
                  </a:lnTo>
                  <a:lnTo>
                    <a:pt x="0" y="931623"/>
                  </a:lnTo>
                  <a:lnTo>
                    <a:pt x="0" y="1003286"/>
                  </a:lnTo>
                  <a:lnTo>
                    <a:pt x="0" y="1074950"/>
                  </a:lnTo>
                  <a:lnTo>
                    <a:pt x="0" y="1146613"/>
                  </a:lnTo>
                  <a:lnTo>
                    <a:pt x="0" y="1218276"/>
                  </a:lnTo>
                  <a:lnTo>
                    <a:pt x="0" y="1289940"/>
                  </a:lnTo>
                  <a:lnTo>
                    <a:pt x="0" y="1361603"/>
                  </a:lnTo>
                  <a:lnTo>
                    <a:pt x="0" y="1433266"/>
                  </a:lnTo>
                  <a:lnTo>
                    <a:pt x="0" y="1504930"/>
                  </a:lnTo>
                  <a:lnTo>
                    <a:pt x="0" y="1576593"/>
                  </a:lnTo>
                  <a:lnTo>
                    <a:pt x="0" y="1648256"/>
                  </a:lnTo>
                  <a:lnTo>
                    <a:pt x="0" y="1719920"/>
                  </a:lnTo>
                  <a:lnTo>
                    <a:pt x="0" y="1791583"/>
                  </a:lnTo>
                  <a:lnTo>
                    <a:pt x="0" y="1863247"/>
                  </a:lnTo>
                  <a:lnTo>
                    <a:pt x="0" y="1934910"/>
                  </a:lnTo>
                  <a:lnTo>
                    <a:pt x="0" y="2006573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7"/>
            <p:cNvSpPr/>
            <p:nvPr/>
          </p:nvSpPr>
          <p:spPr>
            <a:xfrm>
              <a:off x="4181441" y="1998754"/>
              <a:ext cx="1185584" cy="2062229"/>
            </a:xfrm>
            <a:custGeom>
              <a:avLst/>
              <a:pathLst>
                <a:path w="1185584" h="2062229">
                  <a:moveTo>
                    <a:pt x="0" y="2062229"/>
                  </a:moveTo>
                  <a:lnTo>
                    <a:pt x="40882" y="2003371"/>
                  </a:lnTo>
                  <a:lnTo>
                    <a:pt x="81764" y="1944513"/>
                  </a:lnTo>
                  <a:lnTo>
                    <a:pt x="122646" y="1885655"/>
                  </a:lnTo>
                  <a:lnTo>
                    <a:pt x="163528" y="1826797"/>
                  </a:lnTo>
                  <a:lnTo>
                    <a:pt x="204411" y="1767939"/>
                  </a:lnTo>
                  <a:lnTo>
                    <a:pt x="245293" y="1709081"/>
                  </a:lnTo>
                  <a:lnTo>
                    <a:pt x="286175" y="1650222"/>
                  </a:lnTo>
                  <a:lnTo>
                    <a:pt x="327057" y="1591364"/>
                  </a:lnTo>
                  <a:lnTo>
                    <a:pt x="367940" y="1532506"/>
                  </a:lnTo>
                  <a:lnTo>
                    <a:pt x="408822" y="1473648"/>
                  </a:lnTo>
                  <a:lnTo>
                    <a:pt x="449704" y="1414790"/>
                  </a:lnTo>
                  <a:lnTo>
                    <a:pt x="490586" y="1355932"/>
                  </a:lnTo>
                  <a:lnTo>
                    <a:pt x="531469" y="1297074"/>
                  </a:lnTo>
                  <a:lnTo>
                    <a:pt x="572351" y="1238216"/>
                  </a:lnTo>
                  <a:lnTo>
                    <a:pt x="613233" y="1179357"/>
                  </a:lnTo>
                  <a:lnTo>
                    <a:pt x="654115" y="1120499"/>
                  </a:lnTo>
                  <a:lnTo>
                    <a:pt x="694997" y="1061641"/>
                  </a:lnTo>
                  <a:lnTo>
                    <a:pt x="735880" y="1002783"/>
                  </a:lnTo>
                  <a:lnTo>
                    <a:pt x="776762" y="943925"/>
                  </a:lnTo>
                  <a:lnTo>
                    <a:pt x="817644" y="885067"/>
                  </a:lnTo>
                  <a:lnTo>
                    <a:pt x="858526" y="826209"/>
                  </a:lnTo>
                  <a:lnTo>
                    <a:pt x="899409" y="767351"/>
                  </a:lnTo>
                  <a:lnTo>
                    <a:pt x="940291" y="708492"/>
                  </a:lnTo>
                  <a:lnTo>
                    <a:pt x="981173" y="649634"/>
                  </a:lnTo>
                  <a:lnTo>
                    <a:pt x="1022055" y="590776"/>
                  </a:lnTo>
                  <a:lnTo>
                    <a:pt x="1062938" y="531918"/>
                  </a:lnTo>
                  <a:lnTo>
                    <a:pt x="1103820" y="473060"/>
                  </a:lnTo>
                  <a:lnTo>
                    <a:pt x="1144702" y="414202"/>
                  </a:lnTo>
                  <a:lnTo>
                    <a:pt x="1185584" y="355344"/>
                  </a:lnTo>
                  <a:lnTo>
                    <a:pt x="1126017" y="315474"/>
                  </a:lnTo>
                  <a:lnTo>
                    <a:pt x="1065109" y="277682"/>
                  </a:lnTo>
                  <a:lnTo>
                    <a:pt x="1002935" y="242012"/>
                  </a:lnTo>
                  <a:lnTo>
                    <a:pt x="939568" y="208509"/>
                  </a:lnTo>
                  <a:lnTo>
                    <a:pt x="875083" y="177210"/>
                  </a:lnTo>
                  <a:lnTo>
                    <a:pt x="809557" y="148154"/>
                  </a:lnTo>
                  <a:lnTo>
                    <a:pt x="743068" y="121374"/>
                  </a:lnTo>
                  <a:lnTo>
                    <a:pt x="675695" y="96904"/>
                  </a:lnTo>
                  <a:lnTo>
                    <a:pt x="607518" y="74771"/>
                  </a:lnTo>
                  <a:lnTo>
                    <a:pt x="538619" y="55003"/>
                  </a:lnTo>
                  <a:lnTo>
                    <a:pt x="469078" y="37622"/>
                  </a:lnTo>
                  <a:lnTo>
                    <a:pt x="398980" y="22650"/>
                  </a:lnTo>
                  <a:lnTo>
                    <a:pt x="328407" y="10104"/>
                  </a:lnTo>
                  <a:lnTo>
                    <a:pt x="257444" y="0"/>
                  </a:lnTo>
                  <a:lnTo>
                    <a:pt x="248567" y="71111"/>
                  </a:lnTo>
                  <a:lnTo>
                    <a:pt x="239689" y="142222"/>
                  </a:lnTo>
                  <a:lnTo>
                    <a:pt x="230812" y="213334"/>
                  </a:lnTo>
                  <a:lnTo>
                    <a:pt x="221934" y="284445"/>
                  </a:lnTo>
                  <a:lnTo>
                    <a:pt x="213057" y="355556"/>
                  </a:lnTo>
                  <a:lnTo>
                    <a:pt x="204180" y="426668"/>
                  </a:lnTo>
                  <a:lnTo>
                    <a:pt x="195302" y="497779"/>
                  </a:lnTo>
                  <a:lnTo>
                    <a:pt x="186425" y="568890"/>
                  </a:lnTo>
                  <a:lnTo>
                    <a:pt x="177547" y="640002"/>
                  </a:lnTo>
                  <a:lnTo>
                    <a:pt x="168670" y="711113"/>
                  </a:lnTo>
                  <a:lnTo>
                    <a:pt x="159793" y="782225"/>
                  </a:lnTo>
                  <a:lnTo>
                    <a:pt x="150915" y="853336"/>
                  </a:lnTo>
                  <a:lnTo>
                    <a:pt x="142038" y="924447"/>
                  </a:lnTo>
                  <a:lnTo>
                    <a:pt x="133160" y="995559"/>
                  </a:lnTo>
                  <a:lnTo>
                    <a:pt x="124283" y="1066670"/>
                  </a:lnTo>
                  <a:lnTo>
                    <a:pt x="115406" y="1137781"/>
                  </a:lnTo>
                  <a:lnTo>
                    <a:pt x="106528" y="1208893"/>
                  </a:lnTo>
                  <a:lnTo>
                    <a:pt x="97651" y="1280004"/>
                  </a:lnTo>
                  <a:lnTo>
                    <a:pt x="88773" y="1351116"/>
                  </a:lnTo>
                  <a:lnTo>
                    <a:pt x="79896" y="1422227"/>
                  </a:lnTo>
                  <a:lnTo>
                    <a:pt x="71019" y="1493338"/>
                  </a:lnTo>
                  <a:lnTo>
                    <a:pt x="62141" y="1564450"/>
                  </a:lnTo>
                  <a:lnTo>
                    <a:pt x="53264" y="1635561"/>
                  </a:lnTo>
                  <a:lnTo>
                    <a:pt x="44386" y="1706672"/>
                  </a:lnTo>
                  <a:lnTo>
                    <a:pt x="35509" y="1777784"/>
                  </a:lnTo>
                  <a:lnTo>
                    <a:pt x="26632" y="1848895"/>
                  </a:lnTo>
                  <a:lnTo>
                    <a:pt x="17754" y="1920007"/>
                  </a:lnTo>
                  <a:lnTo>
                    <a:pt x="8877" y="1991118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8"/>
            <p:cNvSpPr/>
            <p:nvPr/>
          </p:nvSpPr>
          <p:spPr>
            <a:xfrm>
              <a:off x="4181441" y="2354098"/>
              <a:ext cx="2078125" cy="3157756"/>
            </a:xfrm>
            <a:custGeom>
              <a:avLst/>
              <a:pathLst>
                <a:path w="2078125" h="3157756">
                  <a:moveTo>
                    <a:pt x="0" y="1706885"/>
                  </a:moveTo>
                  <a:lnTo>
                    <a:pt x="51309" y="1756915"/>
                  </a:lnTo>
                  <a:lnTo>
                    <a:pt x="102618" y="1806945"/>
                  </a:lnTo>
                  <a:lnTo>
                    <a:pt x="153927" y="1856975"/>
                  </a:lnTo>
                  <a:lnTo>
                    <a:pt x="205236" y="1907005"/>
                  </a:lnTo>
                  <a:lnTo>
                    <a:pt x="256545" y="1957035"/>
                  </a:lnTo>
                  <a:lnTo>
                    <a:pt x="307855" y="2007065"/>
                  </a:lnTo>
                  <a:lnTo>
                    <a:pt x="359164" y="2057095"/>
                  </a:lnTo>
                  <a:lnTo>
                    <a:pt x="410473" y="2107125"/>
                  </a:lnTo>
                  <a:lnTo>
                    <a:pt x="461782" y="2157155"/>
                  </a:lnTo>
                  <a:lnTo>
                    <a:pt x="513091" y="2207185"/>
                  </a:lnTo>
                  <a:lnTo>
                    <a:pt x="564401" y="2257215"/>
                  </a:lnTo>
                  <a:lnTo>
                    <a:pt x="615710" y="2307245"/>
                  </a:lnTo>
                  <a:lnTo>
                    <a:pt x="667019" y="2357275"/>
                  </a:lnTo>
                  <a:lnTo>
                    <a:pt x="718328" y="2407305"/>
                  </a:lnTo>
                  <a:lnTo>
                    <a:pt x="769637" y="2457335"/>
                  </a:lnTo>
                  <a:lnTo>
                    <a:pt x="820946" y="2507365"/>
                  </a:lnTo>
                  <a:lnTo>
                    <a:pt x="872256" y="2557395"/>
                  </a:lnTo>
                  <a:lnTo>
                    <a:pt x="923565" y="2607425"/>
                  </a:lnTo>
                  <a:lnTo>
                    <a:pt x="974874" y="2657455"/>
                  </a:lnTo>
                  <a:lnTo>
                    <a:pt x="1026183" y="2707485"/>
                  </a:lnTo>
                  <a:lnTo>
                    <a:pt x="1077492" y="2757515"/>
                  </a:lnTo>
                  <a:lnTo>
                    <a:pt x="1128802" y="2807545"/>
                  </a:lnTo>
                  <a:lnTo>
                    <a:pt x="1180111" y="2857575"/>
                  </a:lnTo>
                  <a:lnTo>
                    <a:pt x="1231420" y="2907605"/>
                  </a:lnTo>
                  <a:lnTo>
                    <a:pt x="1282729" y="2957635"/>
                  </a:lnTo>
                  <a:lnTo>
                    <a:pt x="1334038" y="3007666"/>
                  </a:lnTo>
                  <a:lnTo>
                    <a:pt x="1385348" y="3057696"/>
                  </a:lnTo>
                  <a:lnTo>
                    <a:pt x="1436657" y="3107726"/>
                  </a:lnTo>
                  <a:lnTo>
                    <a:pt x="1487966" y="3157756"/>
                  </a:lnTo>
                  <a:lnTo>
                    <a:pt x="1536494" y="3106261"/>
                  </a:lnTo>
                  <a:lnTo>
                    <a:pt x="1583242" y="3053144"/>
                  </a:lnTo>
                  <a:lnTo>
                    <a:pt x="1628153" y="2998467"/>
                  </a:lnTo>
                  <a:lnTo>
                    <a:pt x="1671178" y="2942292"/>
                  </a:lnTo>
                  <a:lnTo>
                    <a:pt x="1712265" y="2884686"/>
                  </a:lnTo>
                  <a:lnTo>
                    <a:pt x="1751368" y="2825714"/>
                  </a:lnTo>
                  <a:lnTo>
                    <a:pt x="1788440" y="2765445"/>
                  </a:lnTo>
                  <a:lnTo>
                    <a:pt x="1823439" y="2703949"/>
                  </a:lnTo>
                  <a:lnTo>
                    <a:pt x="1856325" y="2641297"/>
                  </a:lnTo>
                  <a:lnTo>
                    <a:pt x="1887058" y="2577562"/>
                  </a:lnTo>
                  <a:lnTo>
                    <a:pt x="1915604" y="2512818"/>
                  </a:lnTo>
                  <a:lnTo>
                    <a:pt x="1941930" y="2447140"/>
                  </a:lnTo>
                  <a:lnTo>
                    <a:pt x="1966004" y="2380603"/>
                  </a:lnTo>
                  <a:lnTo>
                    <a:pt x="1987799" y="2313285"/>
                  </a:lnTo>
                  <a:lnTo>
                    <a:pt x="2007290" y="2245265"/>
                  </a:lnTo>
                  <a:lnTo>
                    <a:pt x="2024455" y="2176620"/>
                  </a:lnTo>
                  <a:lnTo>
                    <a:pt x="2039272" y="2107431"/>
                  </a:lnTo>
                  <a:lnTo>
                    <a:pt x="2051725" y="2037778"/>
                  </a:lnTo>
                  <a:lnTo>
                    <a:pt x="2061801" y="1967741"/>
                  </a:lnTo>
                  <a:lnTo>
                    <a:pt x="2069486" y="1897401"/>
                  </a:lnTo>
                  <a:lnTo>
                    <a:pt x="2074772" y="1826841"/>
                  </a:lnTo>
                  <a:lnTo>
                    <a:pt x="2077653" y="1756142"/>
                  </a:lnTo>
                  <a:lnTo>
                    <a:pt x="2078125" y="1685385"/>
                  </a:lnTo>
                  <a:lnTo>
                    <a:pt x="2076189" y="1614654"/>
                  </a:lnTo>
                  <a:lnTo>
                    <a:pt x="2071846" y="1544029"/>
                  </a:lnTo>
                  <a:lnTo>
                    <a:pt x="2065101" y="1473593"/>
                  </a:lnTo>
                  <a:lnTo>
                    <a:pt x="2055962" y="1403428"/>
                  </a:lnTo>
                  <a:lnTo>
                    <a:pt x="2044440" y="1333614"/>
                  </a:lnTo>
                  <a:lnTo>
                    <a:pt x="2030548" y="1264234"/>
                  </a:lnTo>
                  <a:lnTo>
                    <a:pt x="2014303" y="1195366"/>
                  </a:lnTo>
                  <a:lnTo>
                    <a:pt x="1995722" y="1127091"/>
                  </a:lnTo>
                  <a:lnTo>
                    <a:pt x="1974828" y="1059488"/>
                  </a:lnTo>
                  <a:lnTo>
                    <a:pt x="1951644" y="992636"/>
                  </a:lnTo>
                  <a:lnTo>
                    <a:pt x="1926199" y="926612"/>
                  </a:lnTo>
                  <a:lnTo>
                    <a:pt x="1898520" y="861492"/>
                  </a:lnTo>
                  <a:lnTo>
                    <a:pt x="1868641" y="797352"/>
                  </a:lnTo>
                  <a:lnTo>
                    <a:pt x="1836595" y="734267"/>
                  </a:lnTo>
                  <a:lnTo>
                    <a:pt x="1802420" y="672309"/>
                  </a:lnTo>
                  <a:lnTo>
                    <a:pt x="1766156" y="611550"/>
                  </a:lnTo>
                  <a:lnTo>
                    <a:pt x="1727845" y="552061"/>
                  </a:lnTo>
                  <a:lnTo>
                    <a:pt x="1687531" y="493911"/>
                  </a:lnTo>
                  <a:lnTo>
                    <a:pt x="1645261" y="437166"/>
                  </a:lnTo>
                  <a:lnTo>
                    <a:pt x="1601083" y="381894"/>
                  </a:lnTo>
                  <a:lnTo>
                    <a:pt x="1555049" y="328158"/>
                  </a:lnTo>
                  <a:lnTo>
                    <a:pt x="1507213" y="276020"/>
                  </a:lnTo>
                  <a:lnTo>
                    <a:pt x="1457630" y="225540"/>
                  </a:lnTo>
                  <a:lnTo>
                    <a:pt x="1406357" y="176778"/>
                  </a:lnTo>
                  <a:lnTo>
                    <a:pt x="1353453" y="129789"/>
                  </a:lnTo>
                  <a:lnTo>
                    <a:pt x="1298981" y="84629"/>
                  </a:lnTo>
                  <a:lnTo>
                    <a:pt x="1243003" y="41349"/>
                  </a:lnTo>
                  <a:lnTo>
                    <a:pt x="1185584" y="0"/>
                  </a:lnTo>
                  <a:lnTo>
                    <a:pt x="1144702" y="58858"/>
                  </a:lnTo>
                  <a:lnTo>
                    <a:pt x="1103820" y="117716"/>
                  </a:lnTo>
                  <a:lnTo>
                    <a:pt x="1062938" y="176574"/>
                  </a:lnTo>
                  <a:lnTo>
                    <a:pt x="1022055" y="235432"/>
                  </a:lnTo>
                  <a:lnTo>
                    <a:pt x="981173" y="294290"/>
                  </a:lnTo>
                  <a:lnTo>
                    <a:pt x="940291" y="353148"/>
                  </a:lnTo>
                  <a:lnTo>
                    <a:pt x="899409" y="412006"/>
                  </a:lnTo>
                  <a:lnTo>
                    <a:pt x="858526" y="470864"/>
                  </a:lnTo>
                  <a:lnTo>
                    <a:pt x="817644" y="529723"/>
                  </a:lnTo>
                  <a:lnTo>
                    <a:pt x="776762" y="588581"/>
                  </a:lnTo>
                  <a:lnTo>
                    <a:pt x="735880" y="647439"/>
                  </a:lnTo>
                  <a:lnTo>
                    <a:pt x="694997" y="706297"/>
                  </a:lnTo>
                  <a:lnTo>
                    <a:pt x="654115" y="765155"/>
                  </a:lnTo>
                  <a:lnTo>
                    <a:pt x="613233" y="824013"/>
                  </a:lnTo>
                  <a:lnTo>
                    <a:pt x="572351" y="882871"/>
                  </a:lnTo>
                  <a:lnTo>
                    <a:pt x="531469" y="941729"/>
                  </a:lnTo>
                  <a:lnTo>
                    <a:pt x="490586" y="1000588"/>
                  </a:lnTo>
                  <a:lnTo>
                    <a:pt x="449704" y="1059446"/>
                  </a:lnTo>
                  <a:lnTo>
                    <a:pt x="408822" y="1118304"/>
                  </a:lnTo>
                  <a:lnTo>
                    <a:pt x="367940" y="1177162"/>
                  </a:lnTo>
                  <a:lnTo>
                    <a:pt x="327057" y="1236020"/>
                  </a:lnTo>
                  <a:lnTo>
                    <a:pt x="286175" y="1294878"/>
                  </a:lnTo>
                  <a:lnTo>
                    <a:pt x="245293" y="1353736"/>
                  </a:lnTo>
                  <a:lnTo>
                    <a:pt x="204411" y="1412594"/>
                  </a:lnTo>
                  <a:lnTo>
                    <a:pt x="163528" y="1471453"/>
                  </a:lnTo>
                  <a:lnTo>
                    <a:pt x="122646" y="1530311"/>
                  </a:lnTo>
                  <a:lnTo>
                    <a:pt x="81764" y="1589169"/>
                  </a:lnTo>
                  <a:lnTo>
                    <a:pt x="40882" y="1648027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3517920" y="4060984"/>
              <a:ext cx="2151487" cy="2077992"/>
            </a:xfrm>
            <a:custGeom>
              <a:avLst/>
              <a:pathLst>
                <a:path w="2151487" h="2077992">
                  <a:moveTo>
                    <a:pt x="663521" y="0"/>
                  </a:moveTo>
                  <a:lnTo>
                    <a:pt x="640641" y="67912"/>
                  </a:lnTo>
                  <a:lnTo>
                    <a:pt x="617761" y="135825"/>
                  </a:lnTo>
                  <a:lnTo>
                    <a:pt x="594881" y="203738"/>
                  </a:lnTo>
                  <a:lnTo>
                    <a:pt x="572001" y="271650"/>
                  </a:lnTo>
                  <a:lnTo>
                    <a:pt x="549121" y="339563"/>
                  </a:lnTo>
                  <a:lnTo>
                    <a:pt x="526241" y="407476"/>
                  </a:lnTo>
                  <a:lnTo>
                    <a:pt x="503361" y="475389"/>
                  </a:lnTo>
                  <a:lnTo>
                    <a:pt x="480481" y="543301"/>
                  </a:lnTo>
                  <a:lnTo>
                    <a:pt x="457600" y="611214"/>
                  </a:lnTo>
                  <a:lnTo>
                    <a:pt x="434720" y="679127"/>
                  </a:lnTo>
                  <a:lnTo>
                    <a:pt x="411840" y="747040"/>
                  </a:lnTo>
                  <a:lnTo>
                    <a:pt x="388960" y="814952"/>
                  </a:lnTo>
                  <a:lnTo>
                    <a:pt x="366080" y="882865"/>
                  </a:lnTo>
                  <a:lnTo>
                    <a:pt x="343200" y="950778"/>
                  </a:lnTo>
                  <a:lnTo>
                    <a:pt x="320320" y="1018690"/>
                  </a:lnTo>
                  <a:lnTo>
                    <a:pt x="297440" y="1086603"/>
                  </a:lnTo>
                  <a:lnTo>
                    <a:pt x="274560" y="1154516"/>
                  </a:lnTo>
                  <a:lnTo>
                    <a:pt x="251680" y="1222429"/>
                  </a:lnTo>
                  <a:lnTo>
                    <a:pt x="228800" y="1290341"/>
                  </a:lnTo>
                  <a:lnTo>
                    <a:pt x="205920" y="1358254"/>
                  </a:lnTo>
                  <a:lnTo>
                    <a:pt x="183040" y="1426167"/>
                  </a:lnTo>
                  <a:lnTo>
                    <a:pt x="160160" y="1494080"/>
                  </a:lnTo>
                  <a:lnTo>
                    <a:pt x="137280" y="1561992"/>
                  </a:lnTo>
                  <a:lnTo>
                    <a:pt x="114400" y="1629905"/>
                  </a:lnTo>
                  <a:lnTo>
                    <a:pt x="91520" y="1697818"/>
                  </a:lnTo>
                  <a:lnTo>
                    <a:pt x="68640" y="1765730"/>
                  </a:lnTo>
                  <a:lnTo>
                    <a:pt x="45760" y="1833643"/>
                  </a:lnTo>
                  <a:lnTo>
                    <a:pt x="22880" y="1901556"/>
                  </a:lnTo>
                  <a:lnTo>
                    <a:pt x="0" y="1969469"/>
                  </a:lnTo>
                  <a:lnTo>
                    <a:pt x="67391" y="1990903"/>
                  </a:lnTo>
                  <a:lnTo>
                    <a:pt x="135473" y="2010033"/>
                  </a:lnTo>
                  <a:lnTo>
                    <a:pt x="204167" y="2026835"/>
                  </a:lnTo>
                  <a:lnTo>
                    <a:pt x="273392" y="2041290"/>
                  </a:lnTo>
                  <a:lnTo>
                    <a:pt x="343069" y="2053382"/>
                  </a:lnTo>
                  <a:lnTo>
                    <a:pt x="413117" y="2063096"/>
                  </a:lnTo>
                  <a:lnTo>
                    <a:pt x="483455" y="2070421"/>
                  </a:lnTo>
                  <a:lnTo>
                    <a:pt x="554001" y="2075349"/>
                  </a:lnTo>
                  <a:lnTo>
                    <a:pt x="624675" y="2077873"/>
                  </a:lnTo>
                  <a:lnTo>
                    <a:pt x="695393" y="2077992"/>
                  </a:lnTo>
                  <a:lnTo>
                    <a:pt x="766074" y="2075705"/>
                  </a:lnTo>
                  <a:lnTo>
                    <a:pt x="836637" y="2071014"/>
                  </a:lnTo>
                  <a:lnTo>
                    <a:pt x="906999" y="2063925"/>
                  </a:lnTo>
                  <a:lnTo>
                    <a:pt x="977079" y="2054446"/>
                  </a:lnTo>
                  <a:lnTo>
                    <a:pt x="1046797" y="2042588"/>
                  </a:lnTo>
                  <a:lnTo>
                    <a:pt x="1116070" y="2028365"/>
                  </a:lnTo>
                  <a:lnTo>
                    <a:pt x="1184819" y="2011794"/>
                  </a:lnTo>
                  <a:lnTo>
                    <a:pt x="1252965" y="1992893"/>
                  </a:lnTo>
                  <a:lnTo>
                    <a:pt x="1320428" y="1971684"/>
                  </a:lnTo>
                  <a:lnTo>
                    <a:pt x="1387131" y="1948193"/>
                  </a:lnTo>
                  <a:lnTo>
                    <a:pt x="1452996" y="1922446"/>
                  </a:lnTo>
                  <a:lnTo>
                    <a:pt x="1517946" y="1894472"/>
                  </a:lnTo>
                  <a:lnTo>
                    <a:pt x="1581908" y="1864305"/>
                  </a:lnTo>
                  <a:lnTo>
                    <a:pt x="1644805" y="1831979"/>
                  </a:lnTo>
                  <a:lnTo>
                    <a:pt x="1706567" y="1797532"/>
                  </a:lnTo>
                  <a:lnTo>
                    <a:pt x="1767121" y="1761004"/>
                  </a:lnTo>
                  <a:lnTo>
                    <a:pt x="1826397" y="1722436"/>
                  </a:lnTo>
                  <a:lnTo>
                    <a:pt x="1884326" y="1681874"/>
                  </a:lnTo>
                  <a:lnTo>
                    <a:pt x="1940842" y="1639365"/>
                  </a:lnTo>
                  <a:lnTo>
                    <a:pt x="1995879" y="1594957"/>
                  </a:lnTo>
                  <a:lnTo>
                    <a:pt x="2049373" y="1548703"/>
                  </a:lnTo>
                  <a:lnTo>
                    <a:pt x="2101263" y="1500655"/>
                  </a:lnTo>
                  <a:lnTo>
                    <a:pt x="2151487" y="1450870"/>
                  </a:lnTo>
                  <a:lnTo>
                    <a:pt x="2100178" y="1400840"/>
                  </a:lnTo>
                  <a:lnTo>
                    <a:pt x="2048869" y="1350810"/>
                  </a:lnTo>
                  <a:lnTo>
                    <a:pt x="1997560" y="1300780"/>
                  </a:lnTo>
                  <a:lnTo>
                    <a:pt x="1946251" y="1250750"/>
                  </a:lnTo>
                  <a:lnTo>
                    <a:pt x="1894941" y="1200720"/>
                  </a:lnTo>
                  <a:lnTo>
                    <a:pt x="1843632" y="1150690"/>
                  </a:lnTo>
                  <a:lnTo>
                    <a:pt x="1792323" y="1100660"/>
                  </a:lnTo>
                  <a:lnTo>
                    <a:pt x="1741014" y="1050630"/>
                  </a:lnTo>
                  <a:lnTo>
                    <a:pt x="1689705" y="1000600"/>
                  </a:lnTo>
                  <a:lnTo>
                    <a:pt x="1638395" y="950570"/>
                  </a:lnTo>
                  <a:lnTo>
                    <a:pt x="1587086" y="900540"/>
                  </a:lnTo>
                  <a:lnTo>
                    <a:pt x="1535777" y="850510"/>
                  </a:lnTo>
                  <a:lnTo>
                    <a:pt x="1484468" y="800480"/>
                  </a:lnTo>
                  <a:lnTo>
                    <a:pt x="1433159" y="750450"/>
                  </a:lnTo>
                  <a:lnTo>
                    <a:pt x="1381850" y="700420"/>
                  </a:lnTo>
                  <a:lnTo>
                    <a:pt x="1330540" y="650390"/>
                  </a:lnTo>
                  <a:lnTo>
                    <a:pt x="1279231" y="600360"/>
                  </a:lnTo>
                  <a:lnTo>
                    <a:pt x="1227922" y="550330"/>
                  </a:lnTo>
                  <a:lnTo>
                    <a:pt x="1176613" y="500300"/>
                  </a:lnTo>
                  <a:lnTo>
                    <a:pt x="1125304" y="450270"/>
                  </a:lnTo>
                  <a:lnTo>
                    <a:pt x="1073994" y="400240"/>
                  </a:lnTo>
                  <a:lnTo>
                    <a:pt x="1022685" y="350210"/>
                  </a:lnTo>
                  <a:lnTo>
                    <a:pt x="971376" y="300180"/>
                  </a:lnTo>
                  <a:lnTo>
                    <a:pt x="920067" y="250150"/>
                  </a:lnTo>
                  <a:lnTo>
                    <a:pt x="868758" y="200120"/>
                  </a:lnTo>
                  <a:lnTo>
                    <a:pt x="817448" y="150090"/>
                  </a:lnTo>
                  <a:lnTo>
                    <a:pt x="766139" y="100060"/>
                  </a:lnTo>
                  <a:lnTo>
                    <a:pt x="714830" y="50030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2916829" y="4060984"/>
              <a:ext cx="1264611" cy="1969469"/>
            </a:xfrm>
            <a:custGeom>
              <a:avLst/>
              <a:pathLst>
                <a:path w="1264611" h="1969469">
                  <a:moveTo>
                    <a:pt x="1264611" y="0"/>
                  </a:moveTo>
                  <a:lnTo>
                    <a:pt x="1221004" y="56868"/>
                  </a:lnTo>
                  <a:lnTo>
                    <a:pt x="1177397" y="113737"/>
                  </a:lnTo>
                  <a:lnTo>
                    <a:pt x="1133789" y="170605"/>
                  </a:lnTo>
                  <a:lnTo>
                    <a:pt x="1090182" y="227474"/>
                  </a:lnTo>
                  <a:lnTo>
                    <a:pt x="1046575" y="284343"/>
                  </a:lnTo>
                  <a:lnTo>
                    <a:pt x="1002967" y="341211"/>
                  </a:lnTo>
                  <a:lnTo>
                    <a:pt x="959360" y="398080"/>
                  </a:lnTo>
                  <a:lnTo>
                    <a:pt x="915753" y="454948"/>
                  </a:lnTo>
                  <a:lnTo>
                    <a:pt x="872146" y="511817"/>
                  </a:lnTo>
                  <a:lnTo>
                    <a:pt x="828538" y="568686"/>
                  </a:lnTo>
                  <a:lnTo>
                    <a:pt x="784931" y="625554"/>
                  </a:lnTo>
                  <a:lnTo>
                    <a:pt x="741324" y="682423"/>
                  </a:lnTo>
                  <a:lnTo>
                    <a:pt x="697716" y="739291"/>
                  </a:lnTo>
                  <a:lnTo>
                    <a:pt x="654109" y="796160"/>
                  </a:lnTo>
                  <a:lnTo>
                    <a:pt x="610502" y="853029"/>
                  </a:lnTo>
                  <a:lnTo>
                    <a:pt x="566894" y="909897"/>
                  </a:lnTo>
                  <a:lnTo>
                    <a:pt x="523287" y="966766"/>
                  </a:lnTo>
                  <a:lnTo>
                    <a:pt x="479680" y="1023634"/>
                  </a:lnTo>
                  <a:lnTo>
                    <a:pt x="436073" y="1080503"/>
                  </a:lnTo>
                  <a:lnTo>
                    <a:pt x="392465" y="1137372"/>
                  </a:lnTo>
                  <a:lnTo>
                    <a:pt x="348858" y="1194240"/>
                  </a:lnTo>
                  <a:lnTo>
                    <a:pt x="305251" y="1251109"/>
                  </a:lnTo>
                  <a:lnTo>
                    <a:pt x="261643" y="1307977"/>
                  </a:lnTo>
                  <a:lnTo>
                    <a:pt x="218036" y="1364846"/>
                  </a:lnTo>
                  <a:lnTo>
                    <a:pt x="174429" y="1421715"/>
                  </a:lnTo>
                  <a:lnTo>
                    <a:pt x="130821" y="1478583"/>
                  </a:lnTo>
                  <a:lnTo>
                    <a:pt x="87214" y="1535452"/>
                  </a:lnTo>
                  <a:lnTo>
                    <a:pt x="43607" y="1592320"/>
                  </a:lnTo>
                  <a:lnTo>
                    <a:pt x="0" y="1649189"/>
                  </a:lnTo>
                  <a:lnTo>
                    <a:pt x="61158" y="1694334"/>
                  </a:lnTo>
                  <a:lnTo>
                    <a:pt x="123926" y="1737212"/>
                  </a:lnTo>
                  <a:lnTo>
                    <a:pt x="188221" y="1777766"/>
                  </a:lnTo>
                  <a:lnTo>
                    <a:pt x="253955" y="1815941"/>
                  </a:lnTo>
                  <a:lnTo>
                    <a:pt x="321042" y="1851687"/>
                  </a:lnTo>
                  <a:lnTo>
                    <a:pt x="389391" y="1884955"/>
                  </a:lnTo>
                  <a:lnTo>
                    <a:pt x="458911" y="1915702"/>
                  </a:lnTo>
                  <a:lnTo>
                    <a:pt x="529509" y="1943886"/>
                  </a:lnTo>
                  <a:lnTo>
                    <a:pt x="601090" y="1969469"/>
                  </a:lnTo>
                  <a:lnTo>
                    <a:pt x="623970" y="1901556"/>
                  </a:lnTo>
                  <a:lnTo>
                    <a:pt x="646850" y="1833643"/>
                  </a:lnTo>
                  <a:lnTo>
                    <a:pt x="669730" y="1765730"/>
                  </a:lnTo>
                  <a:lnTo>
                    <a:pt x="692610" y="1697818"/>
                  </a:lnTo>
                  <a:lnTo>
                    <a:pt x="715490" y="1629905"/>
                  </a:lnTo>
                  <a:lnTo>
                    <a:pt x="738370" y="1561992"/>
                  </a:lnTo>
                  <a:lnTo>
                    <a:pt x="761250" y="1494080"/>
                  </a:lnTo>
                  <a:lnTo>
                    <a:pt x="784130" y="1426167"/>
                  </a:lnTo>
                  <a:lnTo>
                    <a:pt x="807010" y="1358254"/>
                  </a:lnTo>
                  <a:lnTo>
                    <a:pt x="829890" y="1290341"/>
                  </a:lnTo>
                  <a:lnTo>
                    <a:pt x="852770" y="1222429"/>
                  </a:lnTo>
                  <a:lnTo>
                    <a:pt x="875650" y="1154516"/>
                  </a:lnTo>
                  <a:lnTo>
                    <a:pt x="898531" y="1086603"/>
                  </a:lnTo>
                  <a:lnTo>
                    <a:pt x="921411" y="1018690"/>
                  </a:lnTo>
                  <a:lnTo>
                    <a:pt x="944291" y="950778"/>
                  </a:lnTo>
                  <a:lnTo>
                    <a:pt x="967171" y="882865"/>
                  </a:lnTo>
                  <a:lnTo>
                    <a:pt x="990051" y="814952"/>
                  </a:lnTo>
                  <a:lnTo>
                    <a:pt x="1012931" y="747040"/>
                  </a:lnTo>
                  <a:lnTo>
                    <a:pt x="1035811" y="679127"/>
                  </a:lnTo>
                  <a:lnTo>
                    <a:pt x="1058691" y="611214"/>
                  </a:lnTo>
                  <a:lnTo>
                    <a:pt x="1081571" y="543301"/>
                  </a:lnTo>
                  <a:lnTo>
                    <a:pt x="1104451" y="475389"/>
                  </a:lnTo>
                  <a:lnTo>
                    <a:pt x="1127331" y="407476"/>
                  </a:lnTo>
                  <a:lnTo>
                    <a:pt x="1150211" y="339563"/>
                  </a:lnTo>
                  <a:lnTo>
                    <a:pt x="1173091" y="271650"/>
                  </a:lnTo>
                  <a:lnTo>
                    <a:pt x="1195971" y="203738"/>
                  </a:lnTo>
                  <a:lnTo>
                    <a:pt x="1218851" y="135825"/>
                  </a:lnTo>
                  <a:lnTo>
                    <a:pt x="1241731" y="67912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2524943" y="4060984"/>
              <a:ext cx="1656498" cy="1649189"/>
            </a:xfrm>
            <a:custGeom>
              <a:avLst/>
              <a:pathLst>
                <a:path w="1656498" h="1649189">
                  <a:moveTo>
                    <a:pt x="1656498" y="0"/>
                  </a:moveTo>
                  <a:lnTo>
                    <a:pt x="1599377" y="43276"/>
                  </a:lnTo>
                  <a:lnTo>
                    <a:pt x="1542257" y="86553"/>
                  </a:lnTo>
                  <a:lnTo>
                    <a:pt x="1485136" y="129829"/>
                  </a:lnTo>
                  <a:lnTo>
                    <a:pt x="1428015" y="173106"/>
                  </a:lnTo>
                  <a:lnTo>
                    <a:pt x="1370895" y="216383"/>
                  </a:lnTo>
                  <a:lnTo>
                    <a:pt x="1313774" y="259659"/>
                  </a:lnTo>
                  <a:lnTo>
                    <a:pt x="1256653" y="302936"/>
                  </a:lnTo>
                  <a:lnTo>
                    <a:pt x="1199533" y="346213"/>
                  </a:lnTo>
                  <a:lnTo>
                    <a:pt x="1142412" y="389489"/>
                  </a:lnTo>
                  <a:lnTo>
                    <a:pt x="1085292" y="432766"/>
                  </a:lnTo>
                  <a:lnTo>
                    <a:pt x="1028171" y="476043"/>
                  </a:lnTo>
                  <a:lnTo>
                    <a:pt x="971050" y="519319"/>
                  </a:lnTo>
                  <a:lnTo>
                    <a:pt x="913930" y="562596"/>
                  </a:lnTo>
                  <a:lnTo>
                    <a:pt x="856809" y="605873"/>
                  </a:lnTo>
                  <a:lnTo>
                    <a:pt x="799688" y="649149"/>
                  </a:lnTo>
                  <a:lnTo>
                    <a:pt x="742568" y="692426"/>
                  </a:lnTo>
                  <a:lnTo>
                    <a:pt x="685447" y="735703"/>
                  </a:lnTo>
                  <a:lnTo>
                    <a:pt x="628326" y="778979"/>
                  </a:lnTo>
                  <a:lnTo>
                    <a:pt x="571206" y="822256"/>
                  </a:lnTo>
                  <a:lnTo>
                    <a:pt x="514085" y="865533"/>
                  </a:lnTo>
                  <a:lnTo>
                    <a:pt x="456965" y="908809"/>
                  </a:lnTo>
                  <a:lnTo>
                    <a:pt x="399844" y="952086"/>
                  </a:lnTo>
                  <a:lnTo>
                    <a:pt x="342723" y="995363"/>
                  </a:lnTo>
                  <a:lnTo>
                    <a:pt x="285603" y="1038639"/>
                  </a:lnTo>
                  <a:lnTo>
                    <a:pt x="228482" y="1081916"/>
                  </a:lnTo>
                  <a:lnTo>
                    <a:pt x="171361" y="1125192"/>
                  </a:lnTo>
                  <a:lnTo>
                    <a:pt x="114241" y="1168469"/>
                  </a:lnTo>
                  <a:lnTo>
                    <a:pt x="57120" y="1211746"/>
                  </a:lnTo>
                  <a:lnTo>
                    <a:pt x="0" y="1255022"/>
                  </a:lnTo>
                  <a:lnTo>
                    <a:pt x="49299" y="1317566"/>
                  </a:lnTo>
                  <a:lnTo>
                    <a:pt x="100958" y="1378175"/>
                  </a:lnTo>
                  <a:lnTo>
                    <a:pt x="154902" y="1436760"/>
                  </a:lnTo>
                  <a:lnTo>
                    <a:pt x="211051" y="1493235"/>
                  </a:lnTo>
                  <a:lnTo>
                    <a:pt x="269322" y="1547517"/>
                  </a:lnTo>
                  <a:lnTo>
                    <a:pt x="329630" y="1599528"/>
                  </a:lnTo>
                  <a:lnTo>
                    <a:pt x="391886" y="1649189"/>
                  </a:lnTo>
                  <a:lnTo>
                    <a:pt x="435493" y="1592320"/>
                  </a:lnTo>
                  <a:lnTo>
                    <a:pt x="479101" y="1535452"/>
                  </a:lnTo>
                  <a:lnTo>
                    <a:pt x="522708" y="1478583"/>
                  </a:lnTo>
                  <a:lnTo>
                    <a:pt x="566315" y="1421715"/>
                  </a:lnTo>
                  <a:lnTo>
                    <a:pt x="609923" y="1364846"/>
                  </a:lnTo>
                  <a:lnTo>
                    <a:pt x="653530" y="1307977"/>
                  </a:lnTo>
                  <a:lnTo>
                    <a:pt x="697137" y="1251109"/>
                  </a:lnTo>
                  <a:lnTo>
                    <a:pt x="740744" y="1194240"/>
                  </a:lnTo>
                  <a:lnTo>
                    <a:pt x="784352" y="1137372"/>
                  </a:lnTo>
                  <a:lnTo>
                    <a:pt x="827959" y="1080503"/>
                  </a:lnTo>
                  <a:lnTo>
                    <a:pt x="871566" y="1023634"/>
                  </a:lnTo>
                  <a:lnTo>
                    <a:pt x="915174" y="966766"/>
                  </a:lnTo>
                  <a:lnTo>
                    <a:pt x="958781" y="909897"/>
                  </a:lnTo>
                  <a:lnTo>
                    <a:pt x="1002388" y="853029"/>
                  </a:lnTo>
                  <a:lnTo>
                    <a:pt x="1045996" y="796160"/>
                  </a:lnTo>
                  <a:lnTo>
                    <a:pt x="1089603" y="739291"/>
                  </a:lnTo>
                  <a:lnTo>
                    <a:pt x="1133210" y="682423"/>
                  </a:lnTo>
                  <a:lnTo>
                    <a:pt x="1176817" y="625554"/>
                  </a:lnTo>
                  <a:lnTo>
                    <a:pt x="1220425" y="568686"/>
                  </a:lnTo>
                  <a:lnTo>
                    <a:pt x="1264032" y="511817"/>
                  </a:lnTo>
                  <a:lnTo>
                    <a:pt x="1307639" y="454948"/>
                  </a:lnTo>
                  <a:lnTo>
                    <a:pt x="1351247" y="398080"/>
                  </a:lnTo>
                  <a:lnTo>
                    <a:pt x="1394854" y="341211"/>
                  </a:lnTo>
                  <a:lnTo>
                    <a:pt x="1438461" y="284343"/>
                  </a:lnTo>
                  <a:lnTo>
                    <a:pt x="1482069" y="227474"/>
                  </a:lnTo>
                  <a:lnTo>
                    <a:pt x="1525676" y="170605"/>
                  </a:lnTo>
                  <a:lnTo>
                    <a:pt x="1569283" y="113737"/>
                  </a:lnTo>
                  <a:lnTo>
                    <a:pt x="1612891" y="56868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2103204" y="3170679"/>
              <a:ext cx="2078236" cy="2145328"/>
            </a:xfrm>
            <a:custGeom>
              <a:avLst/>
              <a:pathLst>
                <a:path w="2078236" h="2145328">
                  <a:moveTo>
                    <a:pt x="2078236" y="890305"/>
                  </a:moveTo>
                  <a:lnTo>
                    <a:pt x="2013482" y="859604"/>
                  </a:lnTo>
                  <a:lnTo>
                    <a:pt x="1948727" y="828904"/>
                  </a:lnTo>
                  <a:lnTo>
                    <a:pt x="1883973" y="798204"/>
                  </a:lnTo>
                  <a:lnTo>
                    <a:pt x="1819219" y="767504"/>
                  </a:lnTo>
                  <a:lnTo>
                    <a:pt x="1754464" y="736804"/>
                  </a:lnTo>
                  <a:lnTo>
                    <a:pt x="1689710" y="706104"/>
                  </a:lnTo>
                  <a:lnTo>
                    <a:pt x="1624955" y="675403"/>
                  </a:lnTo>
                  <a:lnTo>
                    <a:pt x="1560201" y="644703"/>
                  </a:lnTo>
                  <a:lnTo>
                    <a:pt x="1495447" y="614003"/>
                  </a:lnTo>
                  <a:lnTo>
                    <a:pt x="1430692" y="583303"/>
                  </a:lnTo>
                  <a:lnTo>
                    <a:pt x="1365938" y="552603"/>
                  </a:lnTo>
                  <a:lnTo>
                    <a:pt x="1301183" y="521903"/>
                  </a:lnTo>
                  <a:lnTo>
                    <a:pt x="1236429" y="491202"/>
                  </a:lnTo>
                  <a:lnTo>
                    <a:pt x="1171674" y="460502"/>
                  </a:lnTo>
                  <a:lnTo>
                    <a:pt x="1106920" y="429802"/>
                  </a:lnTo>
                  <a:lnTo>
                    <a:pt x="1042166" y="399102"/>
                  </a:lnTo>
                  <a:lnTo>
                    <a:pt x="977411" y="368402"/>
                  </a:lnTo>
                  <a:lnTo>
                    <a:pt x="912657" y="337701"/>
                  </a:lnTo>
                  <a:lnTo>
                    <a:pt x="847902" y="307001"/>
                  </a:lnTo>
                  <a:lnTo>
                    <a:pt x="783148" y="276301"/>
                  </a:lnTo>
                  <a:lnTo>
                    <a:pt x="718394" y="245601"/>
                  </a:lnTo>
                  <a:lnTo>
                    <a:pt x="653639" y="214901"/>
                  </a:lnTo>
                  <a:lnTo>
                    <a:pt x="588885" y="184201"/>
                  </a:lnTo>
                  <a:lnTo>
                    <a:pt x="524130" y="153500"/>
                  </a:lnTo>
                  <a:lnTo>
                    <a:pt x="459376" y="122800"/>
                  </a:lnTo>
                  <a:lnTo>
                    <a:pt x="394621" y="92100"/>
                  </a:lnTo>
                  <a:lnTo>
                    <a:pt x="329867" y="61400"/>
                  </a:lnTo>
                  <a:lnTo>
                    <a:pt x="265113" y="30700"/>
                  </a:lnTo>
                  <a:lnTo>
                    <a:pt x="200358" y="0"/>
                  </a:lnTo>
                  <a:lnTo>
                    <a:pt x="171099" y="64533"/>
                  </a:lnTo>
                  <a:lnTo>
                    <a:pt x="144057" y="130027"/>
                  </a:lnTo>
                  <a:lnTo>
                    <a:pt x="119264" y="196405"/>
                  </a:lnTo>
                  <a:lnTo>
                    <a:pt x="96748" y="263589"/>
                  </a:lnTo>
                  <a:lnTo>
                    <a:pt x="76535" y="331502"/>
                  </a:lnTo>
                  <a:lnTo>
                    <a:pt x="58649" y="400065"/>
                  </a:lnTo>
                  <a:lnTo>
                    <a:pt x="43110" y="469197"/>
                  </a:lnTo>
                  <a:lnTo>
                    <a:pt x="29938" y="538819"/>
                  </a:lnTo>
                  <a:lnTo>
                    <a:pt x="19146" y="608849"/>
                  </a:lnTo>
                  <a:lnTo>
                    <a:pt x="10748" y="679207"/>
                  </a:lnTo>
                  <a:lnTo>
                    <a:pt x="4754" y="749810"/>
                  </a:lnTo>
                  <a:lnTo>
                    <a:pt x="1169" y="820576"/>
                  </a:lnTo>
                  <a:lnTo>
                    <a:pt x="0" y="891423"/>
                  </a:lnTo>
                  <a:lnTo>
                    <a:pt x="1246" y="962269"/>
                  </a:lnTo>
                  <a:lnTo>
                    <a:pt x="4906" y="1033032"/>
                  </a:lnTo>
                  <a:lnTo>
                    <a:pt x="10977" y="1103628"/>
                  </a:lnTo>
                  <a:lnTo>
                    <a:pt x="19450" y="1173977"/>
                  </a:lnTo>
                  <a:lnTo>
                    <a:pt x="30317" y="1243996"/>
                  </a:lnTo>
                  <a:lnTo>
                    <a:pt x="43565" y="1313603"/>
                  </a:lnTo>
                  <a:lnTo>
                    <a:pt x="59178" y="1382719"/>
                  </a:lnTo>
                  <a:lnTo>
                    <a:pt x="77138" y="1451262"/>
                  </a:lnTo>
                  <a:lnTo>
                    <a:pt x="97424" y="1519153"/>
                  </a:lnTo>
                  <a:lnTo>
                    <a:pt x="120012" y="1586313"/>
                  </a:lnTo>
                  <a:lnTo>
                    <a:pt x="144877" y="1652664"/>
                  </a:lnTo>
                  <a:lnTo>
                    <a:pt x="171990" y="1718129"/>
                  </a:lnTo>
                  <a:lnTo>
                    <a:pt x="201318" y="1782631"/>
                  </a:lnTo>
                  <a:lnTo>
                    <a:pt x="232828" y="1846096"/>
                  </a:lnTo>
                  <a:lnTo>
                    <a:pt x="266483" y="1908450"/>
                  </a:lnTo>
                  <a:lnTo>
                    <a:pt x="302245" y="1969621"/>
                  </a:lnTo>
                  <a:lnTo>
                    <a:pt x="340071" y="2029537"/>
                  </a:lnTo>
                  <a:lnTo>
                    <a:pt x="379917" y="2088128"/>
                  </a:lnTo>
                  <a:lnTo>
                    <a:pt x="421738" y="2145328"/>
                  </a:lnTo>
                  <a:lnTo>
                    <a:pt x="478859" y="2102051"/>
                  </a:lnTo>
                  <a:lnTo>
                    <a:pt x="535979" y="2058774"/>
                  </a:lnTo>
                  <a:lnTo>
                    <a:pt x="593100" y="2015498"/>
                  </a:lnTo>
                  <a:lnTo>
                    <a:pt x="650220" y="1972221"/>
                  </a:lnTo>
                  <a:lnTo>
                    <a:pt x="707341" y="1928944"/>
                  </a:lnTo>
                  <a:lnTo>
                    <a:pt x="764462" y="1885668"/>
                  </a:lnTo>
                  <a:lnTo>
                    <a:pt x="821582" y="1842391"/>
                  </a:lnTo>
                  <a:lnTo>
                    <a:pt x="878703" y="1799114"/>
                  </a:lnTo>
                  <a:lnTo>
                    <a:pt x="935824" y="1755838"/>
                  </a:lnTo>
                  <a:lnTo>
                    <a:pt x="992944" y="1712561"/>
                  </a:lnTo>
                  <a:lnTo>
                    <a:pt x="1050065" y="1669284"/>
                  </a:lnTo>
                  <a:lnTo>
                    <a:pt x="1107186" y="1626008"/>
                  </a:lnTo>
                  <a:lnTo>
                    <a:pt x="1164306" y="1582731"/>
                  </a:lnTo>
                  <a:lnTo>
                    <a:pt x="1221427" y="1539454"/>
                  </a:lnTo>
                  <a:lnTo>
                    <a:pt x="1278547" y="1496178"/>
                  </a:lnTo>
                  <a:lnTo>
                    <a:pt x="1335668" y="1452901"/>
                  </a:lnTo>
                  <a:lnTo>
                    <a:pt x="1392789" y="1409624"/>
                  </a:lnTo>
                  <a:lnTo>
                    <a:pt x="1449909" y="1366348"/>
                  </a:lnTo>
                  <a:lnTo>
                    <a:pt x="1507030" y="1323071"/>
                  </a:lnTo>
                  <a:lnTo>
                    <a:pt x="1564151" y="1279794"/>
                  </a:lnTo>
                  <a:lnTo>
                    <a:pt x="1621271" y="1236518"/>
                  </a:lnTo>
                  <a:lnTo>
                    <a:pt x="1678392" y="1193241"/>
                  </a:lnTo>
                  <a:lnTo>
                    <a:pt x="1735512" y="1149965"/>
                  </a:lnTo>
                  <a:lnTo>
                    <a:pt x="1792633" y="1106688"/>
                  </a:lnTo>
                  <a:lnTo>
                    <a:pt x="1849754" y="1063411"/>
                  </a:lnTo>
                  <a:lnTo>
                    <a:pt x="1906874" y="1020135"/>
                  </a:lnTo>
                  <a:lnTo>
                    <a:pt x="1963995" y="976858"/>
                  </a:lnTo>
                  <a:lnTo>
                    <a:pt x="2021116" y="933581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2303563" y="2013003"/>
              <a:ext cx="1877878" cy="2047981"/>
            </a:xfrm>
            <a:custGeom>
              <a:avLst/>
              <a:pathLst>
                <a:path w="1877878" h="2047981">
                  <a:moveTo>
                    <a:pt x="1877878" y="2047981"/>
                  </a:moveTo>
                  <a:lnTo>
                    <a:pt x="1865694" y="1977361"/>
                  </a:lnTo>
                  <a:lnTo>
                    <a:pt x="1853510" y="1906741"/>
                  </a:lnTo>
                  <a:lnTo>
                    <a:pt x="1841326" y="1836121"/>
                  </a:lnTo>
                  <a:lnTo>
                    <a:pt x="1829142" y="1765501"/>
                  </a:lnTo>
                  <a:lnTo>
                    <a:pt x="1816959" y="1694881"/>
                  </a:lnTo>
                  <a:lnTo>
                    <a:pt x="1804775" y="1624260"/>
                  </a:lnTo>
                  <a:lnTo>
                    <a:pt x="1792591" y="1553640"/>
                  </a:lnTo>
                  <a:lnTo>
                    <a:pt x="1780407" y="1483020"/>
                  </a:lnTo>
                  <a:lnTo>
                    <a:pt x="1768223" y="1412400"/>
                  </a:lnTo>
                  <a:lnTo>
                    <a:pt x="1756040" y="1341780"/>
                  </a:lnTo>
                  <a:lnTo>
                    <a:pt x="1743856" y="1271160"/>
                  </a:lnTo>
                  <a:lnTo>
                    <a:pt x="1731672" y="1200540"/>
                  </a:lnTo>
                  <a:lnTo>
                    <a:pt x="1719488" y="1129920"/>
                  </a:lnTo>
                  <a:lnTo>
                    <a:pt x="1707304" y="1059300"/>
                  </a:lnTo>
                  <a:lnTo>
                    <a:pt x="1695121" y="988680"/>
                  </a:lnTo>
                  <a:lnTo>
                    <a:pt x="1682937" y="918060"/>
                  </a:lnTo>
                  <a:lnTo>
                    <a:pt x="1670753" y="847440"/>
                  </a:lnTo>
                  <a:lnTo>
                    <a:pt x="1658569" y="776820"/>
                  </a:lnTo>
                  <a:lnTo>
                    <a:pt x="1646385" y="706200"/>
                  </a:lnTo>
                  <a:lnTo>
                    <a:pt x="1634202" y="635580"/>
                  </a:lnTo>
                  <a:lnTo>
                    <a:pt x="1622018" y="564960"/>
                  </a:lnTo>
                  <a:lnTo>
                    <a:pt x="1609834" y="494340"/>
                  </a:lnTo>
                  <a:lnTo>
                    <a:pt x="1597650" y="423720"/>
                  </a:lnTo>
                  <a:lnTo>
                    <a:pt x="1585466" y="353100"/>
                  </a:lnTo>
                  <a:lnTo>
                    <a:pt x="1573283" y="282480"/>
                  </a:lnTo>
                  <a:lnTo>
                    <a:pt x="1561099" y="211860"/>
                  </a:lnTo>
                  <a:lnTo>
                    <a:pt x="1548915" y="141240"/>
                  </a:lnTo>
                  <a:lnTo>
                    <a:pt x="1536731" y="70620"/>
                  </a:lnTo>
                  <a:lnTo>
                    <a:pt x="1524548" y="0"/>
                  </a:lnTo>
                  <a:lnTo>
                    <a:pt x="1454753" y="13273"/>
                  </a:lnTo>
                  <a:lnTo>
                    <a:pt x="1385453" y="28925"/>
                  </a:lnTo>
                  <a:lnTo>
                    <a:pt x="1316729" y="46936"/>
                  </a:lnTo>
                  <a:lnTo>
                    <a:pt x="1248660" y="67285"/>
                  </a:lnTo>
                  <a:lnTo>
                    <a:pt x="1181327" y="89949"/>
                  </a:lnTo>
                  <a:lnTo>
                    <a:pt x="1114808" y="114902"/>
                  </a:lnTo>
                  <a:lnTo>
                    <a:pt x="1049180" y="142113"/>
                  </a:lnTo>
                  <a:lnTo>
                    <a:pt x="984521" y="171552"/>
                  </a:lnTo>
                  <a:lnTo>
                    <a:pt x="920906" y="203184"/>
                  </a:lnTo>
                  <a:lnTo>
                    <a:pt x="858410" y="236971"/>
                  </a:lnTo>
                  <a:lnTo>
                    <a:pt x="797104" y="272875"/>
                  </a:lnTo>
                  <a:lnTo>
                    <a:pt x="737062" y="310854"/>
                  </a:lnTo>
                  <a:lnTo>
                    <a:pt x="678353" y="350862"/>
                  </a:lnTo>
                  <a:lnTo>
                    <a:pt x="621046" y="392854"/>
                  </a:lnTo>
                  <a:lnTo>
                    <a:pt x="565207" y="436780"/>
                  </a:lnTo>
                  <a:lnTo>
                    <a:pt x="510903" y="482589"/>
                  </a:lnTo>
                  <a:lnTo>
                    <a:pt x="458196" y="530228"/>
                  </a:lnTo>
                  <a:lnTo>
                    <a:pt x="407148" y="579640"/>
                  </a:lnTo>
                  <a:lnTo>
                    <a:pt x="357819" y="630768"/>
                  </a:lnTo>
                  <a:lnTo>
                    <a:pt x="310267" y="683552"/>
                  </a:lnTo>
                  <a:lnTo>
                    <a:pt x="264546" y="737931"/>
                  </a:lnTo>
                  <a:lnTo>
                    <a:pt x="220711" y="793841"/>
                  </a:lnTo>
                  <a:lnTo>
                    <a:pt x="178812" y="851216"/>
                  </a:lnTo>
                  <a:lnTo>
                    <a:pt x="138899" y="909990"/>
                  </a:lnTo>
                  <a:lnTo>
                    <a:pt x="101018" y="970094"/>
                  </a:lnTo>
                  <a:lnTo>
                    <a:pt x="65214" y="1031458"/>
                  </a:lnTo>
                  <a:lnTo>
                    <a:pt x="31528" y="1094009"/>
                  </a:lnTo>
                  <a:lnTo>
                    <a:pt x="0" y="1157676"/>
                  </a:lnTo>
                  <a:lnTo>
                    <a:pt x="64754" y="1188376"/>
                  </a:lnTo>
                  <a:lnTo>
                    <a:pt x="129508" y="1219076"/>
                  </a:lnTo>
                  <a:lnTo>
                    <a:pt x="194263" y="1249776"/>
                  </a:lnTo>
                  <a:lnTo>
                    <a:pt x="259017" y="1280476"/>
                  </a:lnTo>
                  <a:lnTo>
                    <a:pt x="323772" y="1311176"/>
                  </a:lnTo>
                  <a:lnTo>
                    <a:pt x="388526" y="1341877"/>
                  </a:lnTo>
                  <a:lnTo>
                    <a:pt x="453280" y="1372577"/>
                  </a:lnTo>
                  <a:lnTo>
                    <a:pt x="518035" y="1403277"/>
                  </a:lnTo>
                  <a:lnTo>
                    <a:pt x="582789" y="1433977"/>
                  </a:lnTo>
                  <a:lnTo>
                    <a:pt x="647544" y="1464677"/>
                  </a:lnTo>
                  <a:lnTo>
                    <a:pt x="712298" y="1495378"/>
                  </a:lnTo>
                  <a:lnTo>
                    <a:pt x="777052" y="1526078"/>
                  </a:lnTo>
                  <a:lnTo>
                    <a:pt x="841807" y="1556778"/>
                  </a:lnTo>
                  <a:lnTo>
                    <a:pt x="906561" y="1587478"/>
                  </a:lnTo>
                  <a:lnTo>
                    <a:pt x="971316" y="1618178"/>
                  </a:lnTo>
                  <a:lnTo>
                    <a:pt x="1036070" y="1648878"/>
                  </a:lnTo>
                  <a:lnTo>
                    <a:pt x="1100825" y="1679579"/>
                  </a:lnTo>
                  <a:lnTo>
                    <a:pt x="1165579" y="1710279"/>
                  </a:lnTo>
                  <a:lnTo>
                    <a:pt x="1230333" y="1740979"/>
                  </a:lnTo>
                  <a:lnTo>
                    <a:pt x="1295088" y="1771679"/>
                  </a:lnTo>
                  <a:lnTo>
                    <a:pt x="1359842" y="1802379"/>
                  </a:lnTo>
                  <a:lnTo>
                    <a:pt x="1424597" y="1833079"/>
                  </a:lnTo>
                  <a:lnTo>
                    <a:pt x="1489351" y="1863780"/>
                  </a:lnTo>
                  <a:lnTo>
                    <a:pt x="1554105" y="1894480"/>
                  </a:lnTo>
                  <a:lnTo>
                    <a:pt x="1618860" y="1925180"/>
                  </a:lnTo>
                  <a:lnTo>
                    <a:pt x="1683614" y="1955880"/>
                  </a:lnTo>
                  <a:lnTo>
                    <a:pt x="1748369" y="1986580"/>
                  </a:lnTo>
                  <a:lnTo>
                    <a:pt x="1813123" y="2017281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4"/>
            <p:cNvSpPr/>
            <p:nvPr/>
          </p:nvSpPr>
          <p:spPr>
            <a:xfrm>
              <a:off x="3828111" y="1984239"/>
              <a:ext cx="353330" cy="2076745"/>
            </a:xfrm>
            <a:custGeom>
              <a:avLst/>
              <a:pathLst>
                <a:path w="353330" h="2076745">
                  <a:moveTo>
                    <a:pt x="353330" y="2076745"/>
                  </a:moveTo>
                  <a:lnTo>
                    <a:pt x="350615" y="2005133"/>
                  </a:lnTo>
                  <a:lnTo>
                    <a:pt x="347900" y="1933521"/>
                  </a:lnTo>
                  <a:lnTo>
                    <a:pt x="345185" y="1861909"/>
                  </a:lnTo>
                  <a:lnTo>
                    <a:pt x="342470" y="1790297"/>
                  </a:lnTo>
                  <a:lnTo>
                    <a:pt x="339755" y="1718685"/>
                  </a:lnTo>
                  <a:lnTo>
                    <a:pt x="337040" y="1647073"/>
                  </a:lnTo>
                  <a:lnTo>
                    <a:pt x="334325" y="1575461"/>
                  </a:lnTo>
                  <a:lnTo>
                    <a:pt x="331611" y="1503849"/>
                  </a:lnTo>
                  <a:lnTo>
                    <a:pt x="328896" y="1432238"/>
                  </a:lnTo>
                  <a:lnTo>
                    <a:pt x="326181" y="1360626"/>
                  </a:lnTo>
                  <a:lnTo>
                    <a:pt x="323466" y="1289014"/>
                  </a:lnTo>
                  <a:lnTo>
                    <a:pt x="320751" y="1217402"/>
                  </a:lnTo>
                  <a:lnTo>
                    <a:pt x="318036" y="1145790"/>
                  </a:lnTo>
                  <a:lnTo>
                    <a:pt x="315321" y="1074178"/>
                  </a:lnTo>
                  <a:lnTo>
                    <a:pt x="312607" y="1002566"/>
                  </a:lnTo>
                  <a:lnTo>
                    <a:pt x="309892" y="930954"/>
                  </a:lnTo>
                  <a:lnTo>
                    <a:pt x="307177" y="859342"/>
                  </a:lnTo>
                  <a:lnTo>
                    <a:pt x="304462" y="787730"/>
                  </a:lnTo>
                  <a:lnTo>
                    <a:pt x="301747" y="716119"/>
                  </a:lnTo>
                  <a:lnTo>
                    <a:pt x="299032" y="644507"/>
                  </a:lnTo>
                  <a:lnTo>
                    <a:pt x="296317" y="572895"/>
                  </a:lnTo>
                  <a:lnTo>
                    <a:pt x="293602" y="501283"/>
                  </a:lnTo>
                  <a:lnTo>
                    <a:pt x="290888" y="429671"/>
                  </a:lnTo>
                  <a:lnTo>
                    <a:pt x="288173" y="358059"/>
                  </a:lnTo>
                  <a:lnTo>
                    <a:pt x="285458" y="286447"/>
                  </a:lnTo>
                  <a:lnTo>
                    <a:pt x="282743" y="214835"/>
                  </a:lnTo>
                  <a:lnTo>
                    <a:pt x="280028" y="143223"/>
                  </a:lnTo>
                  <a:lnTo>
                    <a:pt x="277313" y="71611"/>
                  </a:lnTo>
                  <a:lnTo>
                    <a:pt x="274598" y="0"/>
                  </a:lnTo>
                  <a:lnTo>
                    <a:pt x="182670" y="5527"/>
                  </a:lnTo>
                  <a:lnTo>
                    <a:pt x="91077" y="15121"/>
                  </a:lnTo>
                  <a:lnTo>
                    <a:pt x="0" y="28763"/>
                  </a:lnTo>
                  <a:lnTo>
                    <a:pt x="12183" y="99384"/>
                  </a:lnTo>
                  <a:lnTo>
                    <a:pt x="24367" y="170004"/>
                  </a:lnTo>
                  <a:lnTo>
                    <a:pt x="36551" y="240624"/>
                  </a:lnTo>
                  <a:lnTo>
                    <a:pt x="48735" y="311244"/>
                  </a:lnTo>
                  <a:lnTo>
                    <a:pt x="60918" y="381864"/>
                  </a:lnTo>
                  <a:lnTo>
                    <a:pt x="73102" y="452484"/>
                  </a:lnTo>
                  <a:lnTo>
                    <a:pt x="85286" y="523104"/>
                  </a:lnTo>
                  <a:lnTo>
                    <a:pt x="97470" y="593724"/>
                  </a:lnTo>
                  <a:lnTo>
                    <a:pt x="109654" y="664344"/>
                  </a:lnTo>
                  <a:lnTo>
                    <a:pt x="121837" y="734964"/>
                  </a:lnTo>
                  <a:lnTo>
                    <a:pt x="134021" y="805584"/>
                  </a:lnTo>
                  <a:lnTo>
                    <a:pt x="146205" y="876204"/>
                  </a:lnTo>
                  <a:lnTo>
                    <a:pt x="158389" y="946824"/>
                  </a:lnTo>
                  <a:lnTo>
                    <a:pt x="170573" y="1017444"/>
                  </a:lnTo>
                  <a:lnTo>
                    <a:pt x="182756" y="1088064"/>
                  </a:lnTo>
                  <a:lnTo>
                    <a:pt x="194940" y="1158684"/>
                  </a:lnTo>
                  <a:lnTo>
                    <a:pt x="207124" y="1229304"/>
                  </a:lnTo>
                  <a:lnTo>
                    <a:pt x="219308" y="1299924"/>
                  </a:lnTo>
                  <a:lnTo>
                    <a:pt x="231492" y="1370544"/>
                  </a:lnTo>
                  <a:lnTo>
                    <a:pt x="243675" y="1441164"/>
                  </a:lnTo>
                  <a:lnTo>
                    <a:pt x="255859" y="1511784"/>
                  </a:lnTo>
                  <a:lnTo>
                    <a:pt x="268043" y="1582404"/>
                  </a:lnTo>
                  <a:lnTo>
                    <a:pt x="280227" y="1653024"/>
                  </a:lnTo>
                  <a:lnTo>
                    <a:pt x="292411" y="1723644"/>
                  </a:lnTo>
                  <a:lnTo>
                    <a:pt x="304594" y="1794265"/>
                  </a:lnTo>
                  <a:lnTo>
                    <a:pt x="316778" y="1864885"/>
                  </a:lnTo>
                  <a:lnTo>
                    <a:pt x="328962" y="1935505"/>
                  </a:lnTo>
                  <a:lnTo>
                    <a:pt x="341146" y="2006125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5"/>
            <p:cNvSpPr/>
            <p:nvPr/>
          </p:nvSpPr>
          <p:spPr>
            <a:xfrm>
              <a:off x="4102710" y="1982747"/>
              <a:ext cx="78731" cy="2078237"/>
            </a:xfrm>
            <a:custGeom>
              <a:avLst/>
              <a:pathLst>
                <a:path w="78731" h="2078237">
                  <a:moveTo>
                    <a:pt x="78731" y="2078237"/>
                  </a:moveTo>
                  <a:lnTo>
                    <a:pt x="78731" y="2006573"/>
                  </a:lnTo>
                  <a:lnTo>
                    <a:pt x="78731" y="1934910"/>
                  </a:lnTo>
                  <a:lnTo>
                    <a:pt x="78731" y="1863247"/>
                  </a:lnTo>
                  <a:lnTo>
                    <a:pt x="78731" y="1791583"/>
                  </a:lnTo>
                  <a:lnTo>
                    <a:pt x="78731" y="1719920"/>
                  </a:lnTo>
                  <a:lnTo>
                    <a:pt x="78731" y="1648256"/>
                  </a:lnTo>
                  <a:lnTo>
                    <a:pt x="78731" y="1576593"/>
                  </a:lnTo>
                  <a:lnTo>
                    <a:pt x="78731" y="1504930"/>
                  </a:lnTo>
                  <a:lnTo>
                    <a:pt x="78731" y="1433266"/>
                  </a:lnTo>
                  <a:lnTo>
                    <a:pt x="78731" y="1361603"/>
                  </a:lnTo>
                  <a:lnTo>
                    <a:pt x="78731" y="1289940"/>
                  </a:lnTo>
                  <a:lnTo>
                    <a:pt x="78731" y="1218276"/>
                  </a:lnTo>
                  <a:lnTo>
                    <a:pt x="78731" y="1146613"/>
                  </a:lnTo>
                  <a:lnTo>
                    <a:pt x="78731" y="1074950"/>
                  </a:lnTo>
                  <a:lnTo>
                    <a:pt x="78731" y="1003286"/>
                  </a:lnTo>
                  <a:lnTo>
                    <a:pt x="78731" y="931623"/>
                  </a:lnTo>
                  <a:lnTo>
                    <a:pt x="78731" y="859960"/>
                  </a:lnTo>
                  <a:lnTo>
                    <a:pt x="78731" y="788296"/>
                  </a:lnTo>
                  <a:lnTo>
                    <a:pt x="78731" y="716633"/>
                  </a:lnTo>
                  <a:lnTo>
                    <a:pt x="78731" y="644970"/>
                  </a:lnTo>
                  <a:lnTo>
                    <a:pt x="78731" y="573306"/>
                  </a:lnTo>
                  <a:lnTo>
                    <a:pt x="78731" y="501643"/>
                  </a:lnTo>
                  <a:lnTo>
                    <a:pt x="78731" y="429980"/>
                  </a:lnTo>
                  <a:lnTo>
                    <a:pt x="78731" y="358316"/>
                  </a:lnTo>
                  <a:lnTo>
                    <a:pt x="78731" y="286653"/>
                  </a:lnTo>
                  <a:lnTo>
                    <a:pt x="78731" y="214990"/>
                  </a:lnTo>
                  <a:lnTo>
                    <a:pt x="78731" y="143326"/>
                  </a:lnTo>
                  <a:lnTo>
                    <a:pt x="78731" y="71663"/>
                  </a:lnTo>
                  <a:lnTo>
                    <a:pt x="78731" y="0"/>
                  </a:lnTo>
                  <a:lnTo>
                    <a:pt x="0" y="1491"/>
                  </a:lnTo>
                  <a:lnTo>
                    <a:pt x="2714" y="73103"/>
                  </a:lnTo>
                  <a:lnTo>
                    <a:pt x="5429" y="144715"/>
                  </a:lnTo>
                  <a:lnTo>
                    <a:pt x="8144" y="216327"/>
                  </a:lnTo>
                  <a:lnTo>
                    <a:pt x="10859" y="287939"/>
                  </a:lnTo>
                  <a:lnTo>
                    <a:pt x="13574" y="359551"/>
                  </a:lnTo>
                  <a:lnTo>
                    <a:pt x="16289" y="431163"/>
                  </a:lnTo>
                  <a:lnTo>
                    <a:pt x="19004" y="502775"/>
                  </a:lnTo>
                  <a:lnTo>
                    <a:pt x="21718" y="574387"/>
                  </a:lnTo>
                  <a:lnTo>
                    <a:pt x="24433" y="645998"/>
                  </a:lnTo>
                  <a:lnTo>
                    <a:pt x="27148" y="717610"/>
                  </a:lnTo>
                  <a:lnTo>
                    <a:pt x="29863" y="789222"/>
                  </a:lnTo>
                  <a:lnTo>
                    <a:pt x="32578" y="860834"/>
                  </a:lnTo>
                  <a:lnTo>
                    <a:pt x="35293" y="932446"/>
                  </a:lnTo>
                  <a:lnTo>
                    <a:pt x="38008" y="1004058"/>
                  </a:lnTo>
                  <a:lnTo>
                    <a:pt x="40722" y="1075670"/>
                  </a:lnTo>
                  <a:lnTo>
                    <a:pt x="43437" y="1147282"/>
                  </a:lnTo>
                  <a:lnTo>
                    <a:pt x="46152" y="1218894"/>
                  </a:lnTo>
                  <a:lnTo>
                    <a:pt x="48867" y="1290506"/>
                  </a:lnTo>
                  <a:lnTo>
                    <a:pt x="51582" y="1362118"/>
                  </a:lnTo>
                  <a:lnTo>
                    <a:pt x="54297" y="1433729"/>
                  </a:lnTo>
                  <a:lnTo>
                    <a:pt x="57012" y="1505341"/>
                  </a:lnTo>
                  <a:lnTo>
                    <a:pt x="59727" y="1576953"/>
                  </a:lnTo>
                  <a:lnTo>
                    <a:pt x="62441" y="1648565"/>
                  </a:lnTo>
                  <a:lnTo>
                    <a:pt x="65156" y="1720177"/>
                  </a:lnTo>
                  <a:lnTo>
                    <a:pt x="67871" y="1791789"/>
                  </a:lnTo>
                  <a:lnTo>
                    <a:pt x="70586" y="1863401"/>
                  </a:lnTo>
                  <a:lnTo>
                    <a:pt x="73301" y="1935013"/>
                  </a:lnTo>
                  <a:lnTo>
                    <a:pt x="76016" y="2006625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6"/>
            <p:cNvSpPr/>
            <p:nvPr/>
          </p:nvSpPr>
          <p:spPr>
            <a:xfrm>
              <a:off x="4963339" y="3808476"/>
              <a:ext cx="1194568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$37k - $90k</a:t>
              </a:r>
            </a:p>
          </p:txBody>
        </p:sp>
        <p:sp>
          <p:nvSpPr>
            <p:cNvPr id="19" name="tx17"/>
            <p:cNvSpPr/>
            <p:nvPr/>
          </p:nvSpPr>
          <p:spPr>
            <a:xfrm>
              <a:off x="3845251" y="5287460"/>
              <a:ext cx="1321705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$90k - $180k</a:t>
              </a:r>
            </a:p>
          </p:txBody>
        </p:sp>
        <p:sp>
          <p:nvSpPr>
            <p:cNvPr id="20" name="tx18"/>
            <p:cNvSpPr/>
            <p:nvPr/>
          </p:nvSpPr>
          <p:spPr>
            <a:xfrm>
              <a:off x="3215319" y="5198453"/>
              <a:ext cx="629208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180k+</a:t>
              </a:r>
            </a:p>
          </p:txBody>
        </p:sp>
        <p:sp>
          <p:nvSpPr>
            <p:cNvPr id="21" name="tx19"/>
            <p:cNvSpPr/>
            <p:nvPr/>
          </p:nvSpPr>
          <p:spPr>
            <a:xfrm>
              <a:off x="2884309" y="4952550"/>
              <a:ext cx="629208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180k+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2142415" y="4082760"/>
              <a:ext cx="1321705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$90k - $180k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2746269" y="2837127"/>
              <a:ext cx="1194568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$37k - $90k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4016242" y="1632331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5326925" y="207885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5657014" y="5570830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3230187" y="6193933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2578422" y="5861843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2061178" y="5344599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65%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1837173" y="297486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3514573" y="1673744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97%</a:t>
              </a:r>
            </a:p>
          </p:txBody>
        </p:sp>
        <p:sp>
          <p:nvSpPr>
            <p:cNvPr id="32" name="rc30"/>
            <p:cNvSpPr/>
            <p:nvPr/>
          </p:nvSpPr>
          <p:spPr>
            <a:xfrm>
              <a:off x="6893110" y="3686430"/>
              <a:ext cx="741461" cy="7491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1"/>
            <p:cNvSpPr/>
            <p:nvPr/>
          </p:nvSpPr>
          <p:spPr>
            <a:xfrm>
              <a:off x="6893110" y="3662375"/>
              <a:ext cx="406747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34" name="rc32"/>
            <p:cNvSpPr/>
            <p:nvPr/>
          </p:nvSpPr>
          <p:spPr>
            <a:xfrm>
              <a:off x="6893110" y="4012048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6897855" y="4016792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6893110" y="4223793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6897855" y="4228538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tx36"/>
            <p:cNvSpPr/>
            <p:nvPr/>
          </p:nvSpPr>
          <p:spPr>
            <a:xfrm>
              <a:off x="7189863" y="4035544"/>
              <a:ext cx="387771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&lt;55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7189863" y="4247289"/>
              <a:ext cx="387771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55+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2020-07-11T16:39:39Z</dcterms:created>
  <dcterms:modified xsi:type="dcterms:W3CDTF">2020-07-12T02:39:41Z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