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3146383" y="1412776"/>
              <a:ext cx="6208729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205148" y="1504216"/>
              <a:ext cx="5184901" cy="51849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5797599" y="2022706"/>
              <a:ext cx="256914" cy="2073960"/>
            </a:xfrm>
            <a:custGeom>
              <a:avLst/>
              <a:pathLst>
                <a:path w="256914" h="2073960">
                  <a:moveTo>
                    <a:pt x="0" y="2073960"/>
                  </a:moveTo>
                  <a:lnTo>
                    <a:pt x="8859" y="2002995"/>
                  </a:lnTo>
                  <a:lnTo>
                    <a:pt x="17718" y="1932030"/>
                  </a:lnTo>
                  <a:lnTo>
                    <a:pt x="26577" y="1861065"/>
                  </a:lnTo>
                  <a:lnTo>
                    <a:pt x="35436" y="1790100"/>
                  </a:lnTo>
                  <a:lnTo>
                    <a:pt x="44295" y="1719135"/>
                  </a:lnTo>
                  <a:lnTo>
                    <a:pt x="53154" y="1648170"/>
                  </a:lnTo>
                  <a:lnTo>
                    <a:pt x="62013" y="1577205"/>
                  </a:lnTo>
                  <a:lnTo>
                    <a:pt x="70873" y="1506240"/>
                  </a:lnTo>
                  <a:lnTo>
                    <a:pt x="79732" y="1435275"/>
                  </a:lnTo>
                  <a:lnTo>
                    <a:pt x="88591" y="1364310"/>
                  </a:lnTo>
                  <a:lnTo>
                    <a:pt x="97450" y="1293345"/>
                  </a:lnTo>
                  <a:lnTo>
                    <a:pt x="106309" y="1222380"/>
                  </a:lnTo>
                  <a:lnTo>
                    <a:pt x="115168" y="1151415"/>
                  </a:lnTo>
                  <a:lnTo>
                    <a:pt x="124027" y="1080450"/>
                  </a:lnTo>
                  <a:lnTo>
                    <a:pt x="132886" y="1009484"/>
                  </a:lnTo>
                  <a:lnTo>
                    <a:pt x="141746" y="938519"/>
                  </a:lnTo>
                  <a:lnTo>
                    <a:pt x="150605" y="867554"/>
                  </a:lnTo>
                  <a:lnTo>
                    <a:pt x="159464" y="796589"/>
                  </a:lnTo>
                  <a:lnTo>
                    <a:pt x="168323" y="725624"/>
                  </a:lnTo>
                  <a:lnTo>
                    <a:pt x="177182" y="654659"/>
                  </a:lnTo>
                  <a:lnTo>
                    <a:pt x="186041" y="583694"/>
                  </a:lnTo>
                  <a:lnTo>
                    <a:pt x="194900" y="512729"/>
                  </a:lnTo>
                  <a:lnTo>
                    <a:pt x="203759" y="441764"/>
                  </a:lnTo>
                  <a:lnTo>
                    <a:pt x="212619" y="370799"/>
                  </a:lnTo>
                  <a:lnTo>
                    <a:pt x="221478" y="299834"/>
                  </a:lnTo>
                  <a:lnTo>
                    <a:pt x="230337" y="228869"/>
                  </a:lnTo>
                  <a:lnTo>
                    <a:pt x="239196" y="157904"/>
                  </a:lnTo>
                  <a:lnTo>
                    <a:pt x="248055" y="86939"/>
                  </a:lnTo>
                  <a:lnTo>
                    <a:pt x="256914" y="15974"/>
                  </a:lnTo>
                  <a:lnTo>
                    <a:pt x="171521" y="7104"/>
                  </a:lnTo>
                  <a:lnTo>
                    <a:pt x="85834" y="1776"/>
                  </a:lnTo>
                  <a:lnTo>
                    <a:pt x="0" y="0"/>
                  </a:lnTo>
                  <a:lnTo>
                    <a:pt x="0" y="71515"/>
                  </a:lnTo>
                  <a:lnTo>
                    <a:pt x="0" y="143031"/>
                  </a:lnTo>
                  <a:lnTo>
                    <a:pt x="0" y="214547"/>
                  </a:lnTo>
                  <a:lnTo>
                    <a:pt x="0" y="286063"/>
                  </a:lnTo>
                  <a:lnTo>
                    <a:pt x="0" y="357579"/>
                  </a:lnTo>
                  <a:lnTo>
                    <a:pt x="0" y="429095"/>
                  </a:lnTo>
                  <a:lnTo>
                    <a:pt x="0" y="500611"/>
                  </a:lnTo>
                  <a:lnTo>
                    <a:pt x="0" y="572127"/>
                  </a:lnTo>
                  <a:lnTo>
                    <a:pt x="0" y="643642"/>
                  </a:lnTo>
                  <a:lnTo>
                    <a:pt x="0" y="715158"/>
                  </a:lnTo>
                  <a:lnTo>
                    <a:pt x="0" y="786674"/>
                  </a:lnTo>
                  <a:lnTo>
                    <a:pt x="0" y="858190"/>
                  </a:lnTo>
                  <a:lnTo>
                    <a:pt x="0" y="929706"/>
                  </a:lnTo>
                  <a:lnTo>
                    <a:pt x="0" y="1001222"/>
                  </a:lnTo>
                  <a:lnTo>
                    <a:pt x="0" y="1072738"/>
                  </a:lnTo>
                  <a:lnTo>
                    <a:pt x="0" y="1144254"/>
                  </a:lnTo>
                  <a:lnTo>
                    <a:pt x="0" y="1215770"/>
                  </a:lnTo>
                  <a:lnTo>
                    <a:pt x="0" y="1287285"/>
                  </a:lnTo>
                  <a:lnTo>
                    <a:pt x="0" y="1358801"/>
                  </a:lnTo>
                  <a:lnTo>
                    <a:pt x="0" y="1430317"/>
                  </a:lnTo>
                  <a:lnTo>
                    <a:pt x="0" y="1501833"/>
                  </a:lnTo>
                  <a:lnTo>
                    <a:pt x="0" y="1573349"/>
                  </a:lnTo>
                  <a:lnTo>
                    <a:pt x="0" y="1644865"/>
                  </a:lnTo>
                  <a:lnTo>
                    <a:pt x="0" y="1716381"/>
                  </a:lnTo>
                  <a:lnTo>
                    <a:pt x="0" y="1787897"/>
                  </a:lnTo>
                  <a:lnTo>
                    <a:pt x="0" y="1859412"/>
                  </a:lnTo>
                  <a:lnTo>
                    <a:pt x="0" y="1930928"/>
                  </a:lnTo>
                  <a:lnTo>
                    <a:pt x="0" y="200244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5797599" y="2038680"/>
              <a:ext cx="1183145" cy="2057986"/>
            </a:xfrm>
            <a:custGeom>
              <a:avLst/>
              <a:pathLst>
                <a:path w="1183145" h="2057986">
                  <a:moveTo>
                    <a:pt x="0" y="2057986"/>
                  </a:moveTo>
                  <a:lnTo>
                    <a:pt x="40798" y="1999249"/>
                  </a:lnTo>
                  <a:lnTo>
                    <a:pt x="81596" y="1940512"/>
                  </a:lnTo>
                  <a:lnTo>
                    <a:pt x="122394" y="1881775"/>
                  </a:lnTo>
                  <a:lnTo>
                    <a:pt x="163192" y="1823038"/>
                  </a:lnTo>
                  <a:lnTo>
                    <a:pt x="203990" y="1764301"/>
                  </a:lnTo>
                  <a:lnTo>
                    <a:pt x="244788" y="1705564"/>
                  </a:lnTo>
                  <a:lnTo>
                    <a:pt x="285586" y="1646827"/>
                  </a:lnTo>
                  <a:lnTo>
                    <a:pt x="326384" y="1588090"/>
                  </a:lnTo>
                  <a:lnTo>
                    <a:pt x="367182" y="1529353"/>
                  </a:lnTo>
                  <a:lnTo>
                    <a:pt x="407981" y="1470616"/>
                  </a:lnTo>
                  <a:lnTo>
                    <a:pt x="448779" y="1411879"/>
                  </a:lnTo>
                  <a:lnTo>
                    <a:pt x="489577" y="1353142"/>
                  </a:lnTo>
                  <a:lnTo>
                    <a:pt x="530375" y="1294405"/>
                  </a:lnTo>
                  <a:lnTo>
                    <a:pt x="571173" y="1235668"/>
                  </a:lnTo>
                  <a:lnTo>
                    <a:pt x="611971" y="1176931"/>
                  </a:lnTo>
                  <a:lnTo>
                    <a:pt x="652769" y="1118194"/>
                  </a:lnTo>
                  <a:lnTo>
                    <a:pt x="693567" y="1059457"/>
                  </a:lnTo>
                  <a:lnTo>
                    <a:pt x="734365" y="1000720"/>
                  </a:lnTo>
                  <a:lnTo>
                    <a:pt x="775164" y="941983"/>
                  </a:lnTo>
                  <a:lnTo>
                    <a:pt x="815962" y="883246"/>
                  </a:lnTo>
                  <a:lnTo>
                    <a:pt x="856760" y="824509"/>
                  </a:lnTo>
                  <a:lnTo>
                    <a:pt x="897558" y="765772"/>
                  </a:lnTo>
                  <a:lnTo>
                    <a:pt x="938356" y="707035"/>
                  </a:lnTo>
                  <a:lnTo>
                    <a:pt x="979154" y="648298"/>
                  </a:lnTo>
                  <a:lnTo>
                    <a:pt x="1019952" y="589561"/>
                  </a:lnTo>
                  <a:lnTo>
                    <a:pt x="1060750" y="530824"/>
                  </a:lnTo>
                  <a:lnTo>
                    <a:pt x="1101548" y="472087"/>
                  </a:lnTo>
                  <a:lnTo>
                    <a:pt x="1142347" y="413350"/>
                  </a:lnTo>
                  <a:lnTo>
                    <a:pt x="1183145" y="354613"/>
                  </a:lnTo>
                  <a:lnTo>
                    <a:pt x="1123700" y="314825"/>
                  </a:lnTo>
                  <a:lnTo>
                    <a:pt x="1062918" y="277110"/>
                  </a:lnTo>
                  <a:lnTo>
                    <a:pt x="1000871" y="241514"/>
                  </a:lnTo>
                  <a:lnTo>
                    <a:pt x="937635" y="208080"/>
                  </a:lnTo>
                  <a:lnTo>
                    <a:pt x="873282" y="176845"/>
                  </a:lnTo>
                  <a:lnTo>
                    <a:pt x="807891" y="147849"/>
                  </a:lnTo>
                  <a:lnTo>
                    <a:pt x="741539" y="121124"/>
                  </a:lnTo>
                  <a:lnTo>
                    <a:pt x="674305" y="96704"/>
                  </a:lnTo>
                  <a:lnTo>
                    <a:pt x="606268" y="74617"/>
                  </a:lnTo>
                  <a:lnTo>
                    <a:pt x="537510" y="54889"/>
                  </a:lnTo>
                  <a:lnTo>
                    <a:pt x="468113" y="37545"/>
                  </a:lnTo>
                  <a:lnTo>
                    <a:pt x="398159" y="22603"/>
                  </a:lnTo>
                  <a:lnTo>
                    <a:pt x="327732" y="10083"/>
                  </a:lnTo>
                  <a:lnTo>
                    <a:pt x="256914" y="0"/>
                  </a:lnTo>
                  <a:lnTo>
                    <a:pt x="248055" y="70965"/>
                  </a:lnTo>
                  <a:lnTo>
                    <a:pt x="239196" y="141930"/>
                  </a:lnTo>
                  <a:lnTo>
                    <a:pt x="230337" y="212895"/>
                  </a:lnTo>
                  <a:lnTo>
                    <a:pt x="221478" y="283860"/>
                  </a:lnTo>
                  <a:lnTo>
                    <a:pt x="212619" y="354825"/>
                  </a:lnTo>
                  <a:lnTo>
                    <a:pt x="203759" y="425790"/>
                  </a:lnTo>
                  <a:lnTo>
                    <a:pt x="194900" y="496755"/>
                  </a:lnTo>
                  <a:lnTo>
                    <a:pt x="186041" y="567720"/>
                  </a:lnTo>
                  <a:lnTo>
                    <a:pt x="177182" y="638685"/>
                  </a:lnTo>
                  <a:lnTo>
                    <a:pt x="168323" y="709650"/>
                  </a:lnTo>
                  <a:lnTo>
                    <a:pt x="159464" y="780615"/>
                  </a:lnTo>
                  <a:lnTo>
                    <a:pt x="150605" y="851580"/>
                  </a:lnTo>
                  <a:lnTo>
                    <a:pt x="141746" y="922545"/>
                  </a:lnTo>
                  <a:lnTo>
                    <a:pt x="132886" y="993510"/>
                  </a:lnTo>
                  <a:lnTo>
                    <a:pt x="124027" y="1064475"/>
                  </a:lnTo>
                  <a:lnTo>
                    <a:pt x="115168" y="1135440"/>
                  </a:lnTo>
                  <a:lnTo>
                    <a:pt x="106309" y="1206405"/>
                  </a:lnTo>
                  <a:lnTo>
                    <a:pt x="97450" y="1277370"/>
                  </a:lnTo>
                  <a:lnTo>
                    <a:pt x="88591" y="1348335"/>
                  </a:lnTo>
                  <a:lnTo>
                    <a:pt x="79732" y="1419300"/>
                  </a:lnTo>
                  <a:lnTo>
                    <a:pt x="70873" y="1490265"/>
                  </a:lnTo>
                  <a:lnTo>
                    <a:pt x="62013" y="1561230"/>
                  </a:lnTo>
                  <a:lnTo>
                    <a:pt x="53154" y="1632196"/>
                  </a:lnTo>
                  <a:lnTo>
                    <a:pt x="44295" y="1703161"/>
                  </a:lnTo>
                  <a:lnTo>
                    <a:pt x="35436" y="1774126"/>
                  </a:lnTo>
                  <a:lnTo>
                    <a:pt x="26577" y="1845091"/>
                  </a:lnTo>
                  <a:lnTo>
                    <a:pt x="17718" y="1916056"/>
                  </a:lnTo>
                  <a:lnTo>
                    <a:pt x="8859" y="198702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5797599" y="2393293"/>
              <a:ext cx="2073849" cy="3151258"/>
            </a:xfrm>
            <a:custGeom>
              <a:avLst/>
              <a:pathLst>
                <a:path w="2073849" h="3151258">
                  <a:moveTo>
                    <a:pt x="0" y="1703373"/>
                  </a:moveTo>
                  <a:lnTo>
                    <a:pt x="51203" y="1753300"/>
                  </a:lnTo>
                  <a:lnTo>
                    <a:pt x="102407" y="1803227"/>
                  </a:lnTo>
                  <a:lnTo>
                    <a:pt x="153610" y="1853154"/>
                  </a:lnTo>
                  <a:lnTo>
                    <a:pt x="204814" y="1903081"/>
                  </a:lnTo>
                  <a:lnTo>
                    <a:pt x="256018" y="1953008"/>
                  </a:lnTo>
                  <a:lnTo>
                    <a:pt x="307221" y="2002935"/>
                  </a:lnTo>
                  <a:lnTo>
                    <a:pt x="358425" y="2052862"/>
                  </a:lnTo>
                  <a:lnTo>
                    <a:pt x="409628" y="2102789"/>
                  </a:lnTo>
                  <a:lnTo>
                    <a:pt x="460832" y="2152716"/>
                  </a:lnTo>
                  <a:lnTo>
                    <a:pt x="512036" y="2202643"/>
                  </a:lnTo>
                  <a:lnTo>
                    <a:pt x="563239" y="2252571"/>
                  </a:lnTo>
                  <a:lnTo>
                    <a:pt x="614443" y="2302498"/>
                  </a:lnTo>
                  <a:lnTo>
                    <a:pt x="665646" y="2352425"/>
                  </a:lnTo>
                  <a:lnTo>
                    <a:pt x="716850" y="2402352"/>
                  </a:lnTo>
                  <a:lnTo>
                    <a:pt x="768054" y="2452279"/>
                  </a:lnTo>
                  <a:lnTo>
                    <a:pt x="819257" y="2502206"/>
                  </a:lnTo>
                  <a:lnTo>
                    <a:pt x="870461" y="2552133"/>
                  </a:lnTo>
                  <a:lnTo>
                    <a:pt x="921664" y="2602060"/>
                  </a:lnTo>
                  <a:lnTo>
                    <a:pt x="972868" y="2651987"/>
                  </a:lnTo>
                  <a:lnTo>
                    <a:pt x="1024072" y="2701914"/>
                  </a:lnTo>
                  <a:lnTo>
                    <a:pt x="1075275" y="2751841"/>
                  </a:lnTo>
                  <a:lnTo>
                    <a:pt x="1126479" y="2801768"/>
                  </a:lnTo>
                  <a:lnTo>
                    <a:pt x="1177682" y="2851695"/>
                  </a:lnTo>
                  <a:lnTo>
                    <a:pt x="1228886" y="2901622"/>
                  </a:lnTo>
                  <a:lnTo>
                    <a:pt x="1280090" y="2951550"/>
                  </a:lnTo>
                  <a:lnTo>
                    <a:pt x="1331293" y="3001477"/>
                  </a:lnTo>
                  <a:lnTo>
                    <a:pt x="1382497" y="3051404"/>
                  </a:lnTo>
                  <a:lnTo>
                    <a:pt x="1433700" y="3101331"/>
                  </a:lnTo>
                  <a:lnTo>
                    <a:pt x="1484904" y="3151258"/>
                  </a:lnTo>
                  <a:lnTo>
                    <a:pt x="1533333" y="3099869"/>
                  </a:lnTo>
                  <a:lnTo>
                    <a:pt x="1579984" y="3046862"/>
                  </a:lnTo>
                  <a:lnTo>
                    <a:pt x="1624803" y="2992297"/>
                  </a:lnTo>
                  <a:lnTo>
                    <a:pt x="1667739" y="2936238"/>
                  </a:lnTo>
                  <a:lnTo>
                    <a:pt x="1708742" y="2878750"/>
                  </a:lnTo>
                  <a:lnTo>
                    <a:pt x="1747764" y="2819899"/>
                  </a:lnTo>
                  <a:lnTo>
                    <a:pt x="1784760" y="2759755"/>
                  </a:lnTo>
                  <a:lnTo>
                    <a:pt x="1819687" y="2698385"/>
                  </a:lnTo>
                  <a:lnTo>
                    <a:pt x="1852505" y="2635862"/>
                  </a:lnTo>
                  <a:lnTo>
                    <a:pt x="1883175" y="2572258"/>
                  </a:lnTo>
                  <a:lnTo>
                    <a:pt x="1911662" y="2507647"/>
                  </a:lnTo>
                  <a:lnTo>
                    <a:pt x="1937934" y="2442104"/>
                  </a:lnTo>
                  <a:lnTo>
                    <a:pt x="1961958" y="2375704"/>
                  </a:lnTo>
                  <a:lnTo>
                    <a:pt x="1983709" y="2308525"/>
                  </a:lnTo>
                  <a:lnTo>
                    <a:pt x="2003160" y="2240645"/>
                  </a:lnTo>
                  <a:lnTo>
                    <a:pt x="2020289" y="2172141"/>
                  </a:lnTo>
                  <a:lnTo>
                    <a:pt x="2035076" y="2103095"/>
                  </a:lnTo>
                  <a:lnTo>
                    <a:pt x="2047504" y="2033584"/>
                  </a:lnTo>
                  <a:lnTo>
                    <a:pt x="2057558" y="1963692"/>
                  </a:lnTo>
                  <a:lnTo>
                    <a:pt x="2065227" y="1893497"/>
                  </a:lnTo>
                  <a:lnTo>
                    <a:pt x="2070502" y="1823082"/>
                  </a:lnTo>
                  <a:lnTo>
                    <a:pt x="2073378" y="1752528"/>
                  </a:lnTo>
                  <a:lnTo>
                    <a:pt x="2073849" y="1681917"/>
                  </a:lnTo>
                  <a:lnTo>
                    <a:pt x="2071917" y="1611331"/>
                  </a:lnTo>
                  <a:lnTo>
                    <a:pt x="2067583" y="1540852"/>
                  </a:lnTo>
                  <a:lnTo>
                    <a:pt x="2060852" y="1470561"/>
                  </a:lnTo>
                  <a:lnTo>
                    <a:pt x="2051732" y="1400540"/>
                  </a:lnTo>
                  <a:lnTo>
                    <a:pt x="2040233" y="1330870"/>
                  </a:lnTo>
                  <a:lnTo>
                    <a:pt x="2026370" y="1261632"/>
                  </a:lnTo>
                  <a:lnTo>
                    <a:pt x="2010158" y="1192906"/>
                  </a:lnTo>
                  <a:lnTo>
                    <a:pt x="1991615" y="1124772"/>
                  </a:lnTo>
                  <a:lnTo>
                    <a:pt x="1970764" y="1057308"/>
                  </a:lnTo>
                  <a:lnTo>
                    <a:pt x="1947628" y="990593"/>
                  </a:lnTo>
                  <a:lnTo>
                    <a:pt x="1922235" y="924705"/>
                  </a:lnTo>
                  <a:lnTo>
                    <a:pt x="1894613" y="859719"/>
                  </a:lnTo>
                  <a:lnTo>
                    <a:pt x="1864795" y="795711"/>
                  </a:lnTo>
                  <a:lnTo>
                    <a:pt x="1832816" y="732756"/>
                  </a:lnTo>
                  <a:lnTo>
                    <a:pt x="1798712" y="670925"/>
                  </a:lnTo>
                  <a:lnTo>
                    <a:pt x="1762522" y="610292"/>
                  </a:lnTo>
                  <a:lnTo>
                    <a:pt x="1724290" y="550925"/>
                  </a:lnTo>
                  <a:lnTo>
                    <a:pt x="1684059" y="492894"/>
                  </a:lnTo>
                  <a:lnTo>
                    <a:pt x="1641875" y="436267"/>
                  </a:lnTo>
                  <a:lnTo>
                    <a:pt x="1597788" y="381108"/>
                  </a:lnTo>
                  <a:lnTo>
                    <a:pt x="1551850" y="327482"/>
                  </a:lnTo>
                  <a:lnTo>
                    <a:pt x="1504112" y="275452"/>
                  </a:lnTo>
                  <a:lnTo>
                    <a:pt x="1454630" y="225076"/>
                  </a:lnTo>
                  <a:lnTo>
                    <a:pt x="1403463" y="176414"/>
                  </a:lnTo>
                  <a:lnTo>
                    <a:pt x="1350668" y="129522"/>
                  </a:lnTo>
                  <a:lnTo>
                    <a:pt x="1296308" y="84454"/>
                  </a:lnTo>
                  <a:lnTo>
                    <a:pt x="1240445" y="41264"/>
                  </a:lnTo>
                  <a:lnTo>
                    <a:pt x="1183145" y="0"/>
                  </a:lnTo>
                  <a:lnTo>
                    <a:pt x="1142347" y="58737"/>
                  </a:lnTo>
                  <a:lnTo>
                    <a:pt x="1101548" y="117474"/>
                  </a:lnTo>
                  <a:lnTo>
                    <a:pt x="1060750" y="176211"/>
                  </a:lnTo>
                  <a:lnTo>
                    <a:pt x="1019952" y="234948"/>
                  </a:lnTo>
                  <a:lnTo>
                    <a:pt x="979154" y="293685"/>
                  </a:lnTo>
                  <a:lnTo>
                    <a:pt x="938356" y="352422"/>
                  </a:lnTo>
                  <a:lnTo>
                    <a:pt x="897558" y="411159"/>
                  </a:lnTo>
                  <a:lnTo>
                    <a:pt x="856760" y="469896"/>
                  </a:lnTo>
                  <a:lnTo>
                    <a:pt x="815962" y="528633"/>
                  </a:lnTo>
                  <a:lnTo>
                    <a:pt x="775164" y="587370"/>
                  </a:lnTo>
                  <a:lnTo>
                    <a:pt x="734365" y="646107"/>
                  </a:lnTo>
                  <a:lnTo>
                    <a:pt x="693567" y="704844"/>
                  </a:lnTo>
                  <a:lnTo>
                    <a:pt x="652769" y="763581"/>
                  </a:lnTo>
                  <a:lnTo>
                    <a:pt x="611971" y="822318"/>
                  </a:lnTo>
                  <a:lnTo>
                    <a:pt x="571173" y="881055"/>
                  </a:lnTo>
                  <a:lnTo>
                    <a:pt x="530375" y="939792"/>
                  </a:lnTo>
                  <a:lnTo>
                    <a:pt x="489577" y="998529"/>
                  </a:lnTo>
                  <a:lnTo>
                    <a:pt x="448779" y="1057266"/>
                  </a:lnTo>
                  <a:lnTo>
                    <a:pt x="407981" y="1116003"/>
                  </a:lnTo>
                  <a:lnTo>
                    <a:pt x="367182" y="1174740"/>
                  </a:lnTo>
                  <a:lnTo>
                    <a:pt x="326384" y="1233477"/>
                  </a:lnTo>
                  <a:lnTo>
                    <a:pt x="285586" y="1292214"/>
                  </a:lnTo>
                  <a:lnTo>
                    <a:pt x="244788" y="1350951"/>
                  </a:lnTo>
                  <a:lnTo>
                    <a:pt x="203990" y="1409688"/>
                  </a:lnTo>
                  <a:lnTo>
                    <a:pt x="163192" y="1468425"/>
                  </a:lnTo>
                  <a:lnTo>
                    <a:pt x="122394" y="1527162"/>
                  </a:lnTo>
                  <a:lnTo>
                    <a:pt x="81596" y="1585899"/>
                  </a:lnTo>
                  <a:lnTo>
                    <a:pt x="40798" y="164463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5135443" y="4096666"/>
              <a:ext cx="2147060" cy="2073716"/>
            </a:xfrm>
            <a:custGeom>
              <a:avLst/>
              <a:pathLst>
                <a:path w="2147060" h="2073716">
                  <a:moveTo>
                    <a:pt x="662156" y="0"/>
                  </a:moveTo>
                  <a:lnTo>
                    <a:pt x="639323" y="67772"/>
                  </a:lnTo>
                  <a:lnTo>
                    <a:pt x="616490" y="135545"/>
                  </a:lnTo>
                  <a:lnTo>
                    <a:pt x="593657" y="203318"/>
                  </a:lnTo>
                  <a:lnTo>
                    <a:pt x="570824" y="271091"/>
                  </a:lnTo>
                  <a:lnTo>
                    <a:pt x="547991" y="338864"/>
                  </a:lnTo>
                  <a:lnTo>
                    <a:pt x="525158" y="406637"/>
                  </a:lnTo>
                  <a:lnTo>
                    <a:pt x="502325" y="474410"/>
                  </a:lnTo>
                  <a:lnTo>
                    <a:pt x="479492" y="542183"/>
                  </a:lnTo>
                  <a:lnTo>
                    <a:pt x="456659" y="609956"/>
                  </a:lnTo>
                  <a:lnTo>
                    <a:pt x="433826" y="677729"/>
                  </a:lnTo>
                  <a:lnTo>
                    <a:pt x="410993" y="745502"/>
                  </a:lnTo>
                  <a:lnTo>
                    <a:pt x="388160" y="813275"/>
                  </a:lnTo>
                  <a:lnTo>
                    <a:pt x="365327" y="881048"/>
                  </a:lnTo>
                  <a:lnTo>
                    <a:pt x="342494" y="948821"/>
                  </a:lnTo>
                  <a:lnTo>
                    <a:pt x="319661" y="1016594"/>
                  </a:lnTo>
                  <a:lnTo>
                    <a:pt x="296828" y="1084367"/>
                  </a:lnTo>
                  <a:lnTo>
                    <a:pt x="273995" y="1152140"/>
                  </a:lnTo>
                  <a:lnTo>
                    <a:pt x="251162" y="1219913"/>
                  </a:lnTo>
                  <a:lnTo>
                    <a:pt x="228329" y="1287686"/>
                  </a:lnTo>
                  <a:lnTo>
                    <a:pt x="205496" y="1355459"/>
                  </a:lnTo>
                  <a:lnTo>
                    <a:pt x="182663" y="1423232"/>
                  </a:lnTo>
                  <a:lnTo>
                    <a:pt x="159830" y="1491005"/>
                  </a:lnTo>
                  <a:lnTo>
                    <a:pt x="136997" y="1558778"/>
                  </a:lnTo>
                  <a:lnTo>
                    <a:pt x="114164" y="1626551"/>
                  </a:lnTo>
                  <a:lnTo>
                    <a:pt x="91331" y="1694324"/>
                  </a:lnTo>
                  <a:lnTo>
                    <a:pt x="68498" y="1762097"/>
                  </a:lnTo>
                  <a:lnTo>
                    <a:pt x="45665" y="1829870"/>
                  </a:lnTo>
                  <a:lnTo>
                    <a:pt x="22832" y="1897643"/>
                  </a:lnTo>
                  <a:lnTo>
                    <a:pt x="0" y="1965416"/>
                  </a:lnTo>
                  <a:lnTo>
                    <a:pt x="67253" y="1986807"/>
                  </a:lnTo>
                  <a:lnTo>
                    <a:pt x="135194" y="2005897"/>
                  </a:lnTo>
                  <a:lnTo>
                    <a:pt x="203746" y="2022665"/>
                  </a:lnTo>
                  <a:lnTo>
                    <a:pt x="272829" y="2037090"/>
                  </a:lnTo>
                  <a:lnTo>
                    <a:pt x="342363" y="2049157"/>
                  </a:lnTo>
                  <a:lnTo>
                    <a:pt x="412267" y="2058851"/>
                  </a:lnTo>
                  <a:lnTo>
                    <a:pt x="482460" y="2066161"/>
                  </a:lnTo>
                  <a:lnTo>
                    <a:pt x="552861" y="2071078"/>
                  </a:lnTo>
                  <a:lnTo>
                    <a:pt x="623389" y="2073598"/>
                  </a:lnTo>
                  <a:lnTo>
                    <a:pt x="693962" y="2073716"/>
                  </a:lnTo>
                  <a:lnTo>
                    <a:pt x="764498" y="2071433"/>
                  </a:lnTo>
                  <a:lnTo>
                    <a:pt x="834915" y="2066752"/>
                  </a:lnTo>
                  <a:lnTo>
                    <a:pt x="905133" y="2059678"/>
                  </a:lnTo>
                  <a:lnTo>
                    <a:pt x="975069" y="2050219"/>
                  </a:lnTo>
                  <a:lnTo>
                    <a:pt x="1044643" y="2038385"/>
                  </a:lnTo>
                  <a:lnTo>
                    <a:pt x="1113774" y="2024192"/>
                  </a:lnTo>
                  <a:lnTo>
                    <a:pt x="1182381" y="2007654"/>
                  </a:lnTo>
                  <a:lnTo>
                    <a:pt x="1250387" y="1988792"/>
                  </a:lnTo>
                  <a:lnTo>
                    <a:pt x="1317711" y="1967627"/>
                  </a:lnTo>
                  <a:lnTo>
                    <a:pt x="1384277" y="1944184"/>
                  </a:lnTo>
                  <a:lnTo>
                    <a:pt x="1450006" y="1918490"/>
                  </a:lnTo>
                  <a:lnTo>
                    <a:pt x="1514823" y="1890574"/>
                  </a:lnTo>
                  <a:lnTo>
                    <a:pt x="1578653" y="1860469"/>
                  </a:lnTo>
                  <a:lnTo>
                    <a:pt x="1641421" y="1828210"/>
                  </a:lnTo>
                  <a:lnTo>
                    <a:pt x="1703055" y="1793833"/>
                  </a:lnTo>
                  <a:lnTo>
                    <a:pt x="1763485" y="1757380"/>
                  </a:lnTo>
                  <a:lnTo>
                    <a:pt x="1822639" y="1718892"/>
                  </a:lnTo>
                  <a:lnTo>
                    <a:pt x="1880449" y="1678414"/>
                  </a:lnTo>
                  <a:lnTo>
                    <a:pt x="1936849" y="1635992"/>
                  </a:lnTo>
                  <a:lnTo>
                    <a:pt x="1991772" y="1591676"/>
                  </a:lnTo>
                  <a:lnTo>
                    <a:pt x="2045156" y="1545516"/>
                  </a:lnTo>
                  <a:lnTo>
                    <a:pt x="2096939" y="1497567"/>
                  </a:lnTo>
                  <a:lnTo>
                    <a:pt x="2147060" y="1447885"/>
                  </a:lnTo>
                  <a:lnTo>
                    <a:pt x="2095857" y="1397958"/>
                  </a:lnTo>
                  <a:lnTo>
                    <a:pt x="2044653" y="1348030"/>
                  </a:lnTo>
                  <a:lnTo>
                    <a:pt x="1993449" y="1298103"/>
                  </a:lnTo>
                  <a:lnTo>
                    <a:pt x="1942246" y="1248176"/>
                  </a:lnTo>
                  <a:lnTo>
                    <a:pt x="1891042" y="1198249"/>
                  </a:lnTo>
                  <a:lnTo>
                    <a:pt x="1839839" y="1148322"/>
                  </a:lnTo>
                  <a:lnTo>
                    <a:pt x="1788635" y="1098395"/>
                  </a:lnTo>
                  <a:lnTo>
                    <a:pt x="1737431" y="1048468"/>
                  </a:lnTo>
                  <a:lnTo>
                    <a:pt x="1686228" y="998541"/>
                  </a:lnTo>
                  <a:lnTo>
                    <a:pt x="1635024" y="948614"/>
                  </a:lnTo>
                  <a:lnTo>
                    <a:pt x="1583820" y="898687"/>
                  </a:lnTo>
                  <a:lnTo>
                    <a:pt x="1532617" y="848760"/>
                  </a:lnTo>
                  <a:lnTo>
                    <a:pt x="1481413" y="798833"/>
                  </a:lnTo>
                  <a:lnTo>
                    <a:pt x="1430210" y="748906"/>
                  </a:lnTo>
                  <a:lnTo>
                    <a:pt x="1379006" y="698979"/>
                  </a:lnTo>
                  <a:lnTo>
                    <a:pt x="1327802" y="649051"/>
                  </a:lnTo>
                  <a:lnTo>
                    <a:pt x="1276599" y="599124"/>
                  </a:lnTo>
                  <a:lnTo>
                    <a:pt x="1225395" y="549197"/>
                  </a:lnTo>
                  <a:lnTo>
                    <a:pt x="1174192" y="499270"/>
                  </a:lnTo>
                  <a:lnTo>
                    <a:pt x="1122988" y="449343"/>
                  </a:lnTo>
                  <a:lnTo>
                    <a:pt x="1071784" y="399416"/>
                  </a:lnTo>
                  <a:lnTo>
                    <a:pt x="1020581" y="349489"/>
                  </a:lnTo>
                  <a:lnTo>
                    <a:pt x="969377" y="299562"/>
                  </a:lnTo>
                  <a:lnTo>
                    <a:pt x="918174" y="249635"/>
                  </a:lnTo>
                  <a:lnTo>
                    <a:pt x="866970" y="199708"/>
                  </a:lnTo>
                  <a:lnTo>
                    <a:pt x="815766" y="149781"/>
                  </a:lnTo>
                  <a:lnTo>
                    <a:pt x="764563" y="99854"/>
                  </a:lnTo>
                  <a:lnTo>
                    <a:pt x="713359" y="4992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535589" y="4096666"/>
              <a:ext cx="1262009" cy="1965416"/>
            </a:xfrm>
            <a:custGeom>
              <a:avLst/>
              <a:pathLst>
                <a:path w="1262009" h="1965416">
                  <a:moveTo>
                    <a:pt x="1262009" y="0"/>
                  </a:moveTo>
                  <a:lnTo>
                    <a:pt x="1218492" y="56751"/>
                  </a:lnTo>
                  <a:lnTo>
                    <a:pt x="1174974" y="113503"/>
                  </a:lnTo>
                  <a:lnTo>
                    <a:pt x="1131456" y="170254"/>
                  </a:lnTo>
                  <a:lnTo>
                    <a:pt x="1087939" y="227006"/>
                  </a:lnTo>
                  <a:lnTo>
                    <a:pt x="1044421" y="283757"/>
                  </a:lnTo>
                  <a:lnTo>
                    <a:pt x="1000904" y="340509"/>
                  </a:lnTo>
                  <a:lnTo>
                    <a:pt x="957386" y="397261"/>
                  </a:lnTo>
                  <a:lnTo>
                    <a:pt x="913869" y="454012"/>
                  </a:lnTo>
                  <a:lnTo>
                    <a:pt x="870351" y="510764"/>
                  </a:lnTo>
                  <a:lnTo>
                    <a:pt x="826833" y="567515"/>
                  </a:lnTo>
                  <a:lnTo>
                    <a:pt x="783316" y="624267"/>
                  </a:lnTo>
                  <a:lnTo>
                    <a:pt x="739798" y="681019"/>
                  </a:lnTo>
                  <a:lnTo>
                    <a:pt x="696281" y="737770"/>
                  </a:lnTo>
                  <a:lnTo>
                    <a:pt x="652763" y="794522"/>
                  </a:lnTo>
                  <a:lnTo>
                    <a:pt x="609246" y="851273"/>
                  </a:lnTo>
                  <a:lnTo>
                    <a:pt x="565728" y="908025"/>
                  </a:lnTo>
                  <a:lnTo>
                    <a:pt x="522210" y="964776"/>
                  </a:lnTo>
                  <a:lnTo>
                    <a:pt x="478693" y="1021528"/>
                  </a:lnTo>
                  <a:lnTo>
                    <a:pt x="435175" y="1078280"/>
                  </a:lnTo>
                  <a:lnTo>
                    <a:pt x="391658" y="1135031"/>
                  </a:lnTo>
                  <a:lnTo>
                    <a:pt x="348140" y="1191783"/>
                  </a:lnTo>
                  <a:lnTo>
                    <a:pt x="304623" y="1248534"/>
                  </a:lnTo>
                  <a:lnTo>
                    <a:pt x="261105" y="1305286"/>
                  </a:lnTo>
                  <a:lnTo>
                    <a:pt x="217587" y="1362038"/>
                  </a:lnTo>
                  <a:lnTo>
                    <a:pt x="174070" y="1418789"/>
                  </a:lnTo>
                  <a:lnTo>
                    <a:pt x="130552" y="1475541"/>
                  </a:lnTo>
                  <a:lnTo>
                    <a:pt x="87035" y="1532292"/>
                  </a:lnTo>
                  <a:lnTo>
                    <a:pt x="43517" y="1589044"/>
                  </a:lnTo>
                  <a:lnTo>
                    <a:pt x="0" y="1645796"/>
                  </a:lnTo>
                  <a:lnTo>
                    <a:pt x="61032" y="1690847"/>
                  </a:lnTo>
                  <a:lnTo>
                    <a:pt x="123671" y="1733637"/>
                  </a:lnTo>
                  <a:lnTo>
                    <a:pt x="187833" y="1774107"/>
                  </a:lnTo>
                  <a:lnTo>
                    <a:pt x="253432" y="1812204"/>
                  </a:lnTo>
                  <a:lnTo>
                    <a:pt x="320381" y="1847876"/>
                  </a:lnTo>
                  <a:lnTo>
                    <a:pt x="388589" y="1881077"/>
                  </a:lnTo>
                  <a:lnTo>
                    <a:pt x="457966" y="1911760"/>
                  </a:lnTo>
                  <a:lnTo>
                    <a:pt x="528419" y="1939886"/>
                  </a:lnTo>
                  <a:lnTo>
                    <a:pt x="599853" y="1965416"/>
                  </a:lnTo>
                  <a:lnTo>
                    <a:pt x="622686" y="1897643"/>
                  </a:lnTo>
                  <a:lnTo>
                    <a:pt x="645519" y="1829870"/>
                  </a:lnTo>
                  <a:lnTo>
                    <a:pt x="668352" y="1762097"/>
                  </a:lnTo>
                  <a:lnTo>
                    <a:pt x="691185" y="1694324"/>
                  </a:lnTo>
                  <a:lnTo>
                    <a:pt x="714018" y="1626551"/>
                  </a:lnTo>
                  <a:lnTo>
                    <a:pt x="736851" y="1558778"/>
                  </a:lnTo>
                  <a:lnTo>
                    <a:pt x="759684" y="1491005"/>
                  </a:lnTo>
                  <a:lnTo>
                    <a:pt x="782517" y="1423232"/>
                  </a:lnTo>
                  <a:lnTo>
                    <a:pt x="805350" y="1355459"/>
                  </a:lnTo>
                  <a:lnTo>
                    <a:pt x="828183" y="1287686"/>
                  </a:lnTo>
                  <a:lnTo>
                    <a:pt x="851016" y="1219913"/>
                  </a:lnTo>
                  <a:lnTo>
                    <a:pt x="873849" y="1152140"/>
                  </a:lnTo>
                  <a:lnTo>
                    <a:pt x="896682" y="1084367"/>
                  </a:lnTo>
                  <a:lnTo>
                    <a:pt x="919515" y="1016594"/>
                  </a:lnTo>
                  <a:lnTo>
                    <a:pt x="942348" y="948821"/>
                  </a:lnTo>
                  <a:lnTo>
                    <a:pt x="965181" y="881048"/>
                  </a:lnTo>
                  <a:lnTo>
                    <a:pt x="988013" y="813275"/>
                  </a:lnTo>
                  <a:lnTo>
                    <a:pt x="1010846" y="745502"/>
                  </a:lnTo>
                  <a:lnTo>
                    <a:pt x="1033679" y="677729"/>
                  </a:lnTo>
                  <a:lnTo>
                    <a:pt x="1056512" y="609956"/>
                  </a:lnTo>
                  <a:lnTo>
                    <a:pt x="1079345" y="542183"/>
                  </a:lnTo>
                  <a:lnTo>
                    <a:pt x="1102178" y="474410"/>
                  </a:lnTo>
                  <a:lnTo>
                    <a:pt x="1125011" y="406637"/>
                  </a:lnTo>
                  <a:lnTo>
                    <a:pt x="1147844" y="338864"/>
                  </a:lnTo>
                  <a:lnTo>
                    <a:pt x="1170677" y="271091"/>
                  </a:lnTo>
                  <a:lnTo>
                    <a:pt x="1193510" y="203318"/>
                  </a:lnTo>
                  <a:lnTo>
                    <a:pt x="1216343" y="135545"/>
                  </a:lnTo>
                  <a:lnTo>
                    <a:pt x="1239176" y="6777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144509" y="4096666"/>
              <a:ext cx="1653089" cy="1645796"/>
            </a:xfrm>
            <a:custGeom>
              <a:avLst/>
              <a:pathLst>
                <a:path w="1653089" h="1645796">
                  <a:moveTo>
                    <a:pt x="1653089" y="0"/>
                  </a:moveTo>
                  <a:lnTo>
                    <a:pt x="1596086" y="43187"/>
                  </a:lnTo>
                  <a:lnTo>
                    <a:pt x="1539083" y="86375"/>
                  </a:lnTo>
                  <a:lnTo>
                    <a:pt x="1482080" y="129562"/>
                  </a:lnTo>
                  <a:lnTo>
                    <a:pt x="1425077" y="172750"/>
                  </a:lnTo>
                  <a:lnTo>
                    <a:pt x="1368074" y="215938"/>
                  </a:lnTo>
                  <a:lnTo>
                    <a:pt x="1311071" y="259125"/>
                  </a:lnTo>
                  <a:lnTo>
                    <a:pt x="1254068" y="302313"/>
                  </a:lnTo>
                  <a:lnTo>
                    <a:pt x="1197064" y="345500"/>
                  </a:lnTo>
                  <a:lnTo>
                    <a:pt x="1140061" y="388688"/>
                  </a:lnTo>
                  <a:lnTo>
                    <a:pt x="1083058" y="431876"/>
                  </a:lnTo>
                  <a:lnTo>
                    <a:pt x="1026055" y="475063"/>
                  </a:lnTo>
                  <a:lnTo>
                    <a:pt x="969052" y="518251"/>
                  </a:lnTo>
                  <a:lnTo>
                    <a:pt x="912049" y="561438"/>
                  </a:lnTo>
                  <a:lnTo>
                    <a:pt x="855046" y="604626"/>
                  </a:lnTo>
                  <a:lnTo>
                    <a:pt x="798043" y="647814"/>
                  </a:lnTo>
                  <a:lnTo>
                    <a:pt x="741040" y="691001"/>
                  </a:lnTo>
                  <a:lnTo>
                    <a:pt x="684037" y="734189"/>
                  </a:lnTo>
                  <a:lnTo>
                    <a:pt x="627034" y="777376"/>
                  </a:lnTo>
                  <a:lnTo>
                    <a:pt x="570030" y="820564"/>
                  </a:lnTo>
                  <a:lnTo>
                    <a:pt x="513027" y="863752"/>
                  </a:lnTo>
                  <a:lnTo>
                    <a:pt x="456024" y="906939"/>
                  </a:lnTo>
                  <a:lnTo>
                    <a:pt x="399021" y="950127"/>
                  </a:lnTo>
                  <a:lnTo>
                    <a:pt x="342018" y="993314"/>
                  </a:lnTo>
                  <a:lnTo>
                    <a:pt x="285015" y="1036502"/>
                  </a:lnTo>
                  <a:lnTo>
                    <a:pt x="228012" y="1079690"/>
                  </a:lnTo>
                  <a:lnTo>
                    <a:pt x="171009" y="1122877"/>
                  </a:lnTo>
                  <a:lnTo>
                    <a:pt x="114006" y="1166065"/>
                  </a:lnTo>
                  <a:lnTo>
                    <a:pt x="57003" y="1209252"/>
                  </a:lnTo>
                  <a:lnTo>
                    <a:pt x="0" y="1252440"/>
                  </a:lnTo>
                  <a:lnTo>
                    <a:pt x="49198" y="1314855"/>
                  </a:lnTo>
                  <a:lnTo>
                    <a:pt x="100751" y="1375339"/>
                  </a:lnTo>
                  <a:lnTo>
                    <a:pt x="154583" y="1433803"/>
                  </a:lnTo>
                  <a:lnTo>
                    <a:pt x="210616" y="1490162"/>
                  </a:lnTo>
                  <a:lnTo>
                    <a:pt x="268767" y="1544333"/>
                  </a:lnTo>
                  <a:lnTo>
                    <a:pt x="328951" y="1596236"/>
                  </a:lnTo>
                  <a:lnTo>
                    <a:pt x="391080" y="1645796"/>
                  </a:lnTo>
                  <a:lnTo>
                    <a:pt x="434597" y="1589044"/>
                  </a:lnTo>
                  <a:lnTo>
                    <a:pt x="478115" y="1532292"/>
                  </a:lnTo>
                  <a:lnTo>
                    <a:pt x="521632" y="1475541"/>
                  </a:lnTo>
                  <a:lnTo>
                    <a:pt x="565150" y="1418789"/>
                  </a:lnTo>
                  <a:lnTo>
                    <a:pt x="608667" y="1362038"/>
                  </a:lnTo>
                  <a:lnTo>
                    <a:pt x="652185" y="1305286"/>
                  </a:lnTo>
                  <a:lnTo>
                    <a:pt x="695703" y="1248534"/>
                  </a:lnTo>
                  <a:lnTo>
                    <a:pt x="739220" y="1191783"/>
                  </a:lnTo>
                  <a:lnTo>
                    <a:pt x="782738" y="1135031"/>
                  </a:lnTo>
                  <a:lnTo>
                    <a:pt x="826255" y="1078280"/>
                  </a:lnTo>
                  <a:lnTo>
                    <a:pt x="869773" y="1021528"/>
                  </a:lnTo>
                  <a:lnTo>
                    <a:pt x="913291" y="964776"/>
                  </a:lnTo>
                  <a:lnTo>
                    <a:pt x="956808" y="908025"/>
                  </a:lnTo>
                  <a:lnTo>
                    <a:pt x="1000326" y="851273"/>
                  </a:lnTo>
                  <a:lnTo>
                    <a:pt x="1043843" y="794522"/>
                  </a:lnTo>
                  <a:lnTo>
                    <a:pt x="1087361" y="737770"/>
                  </a:lnTo>
                  <a:lnTo>
                    <a:pt x="1130878" y="681019"/>
                  </a:lnTo>
                  <a:lnTo>
                    <a:pt x="1174396" y="624267"/>
                  </a:lnTo>
                  <a:lnTo>
                    <a:pt x="1217914" y="567515"/>
                  </a:lnTo>
                  <a:lnTo>
                    <a:pt x="1261431" y="510764"/>
                  </a:lnTo>
                  <a:lnTo>
                    <a:pt x="1304949" y="454012"/>
                  </a:lnTo>
                  <a:lnTo>
                    <a:pt x="1348466" y="397261"/>
                  </a:lnTo>
                  <a:lnTo>
                    <a:pt x="1391984" y="340509"/>
                  </a:lnTo>
                  <a:lnTo>
                    <a:pt x="1435501" y="283757"/>
                  </a:lnTo>
                  <a:lnTo>
                    <a:pt x="1479019" y="227006"/>
                  </a:lnTo>
                  <a:lnTo>
                    <a:pt x="1522537" y="170254"/>
                  </a:lnTo>
                  <a:lnTo>
                    <a:pt x="1566054" y="113503"/>
                  </a:lnTo>
                  <a:lnTo>
                    <a:pt x="1609572" y="5675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723639" y="3208193"/>
              <a:ext cx="2073960" cy="2140913"/>
            </a:xfrm>
            <a:custGeom>
              <a:avLst/>
              <a:pathLst>
                <a:path w="2073960" h="2140913">
                  <a:moveTo>
                    <a:pt x="2073960" y="888473"/>
                  </a:moveTo>
                  <a:lnTo>
                    <a:pt x="2009339" y="857836"/>
                  </a:lnTo>
                  <a:lnTo>
                    <a:pt x="1944718" y="827199"/>
                  </a:lnTo>
                  <a:lnTo>
                    <a:pt x="1880096" y="796562"/>
                  </a:lnTo>
                  <a:lnTo>
                    <a:pt x="1815475" y="765925"/>
                  </a:lnTo>
                  <a:lnTo>
                    <a:pt x="1750854" y="735288"/>
                  </a:lnTo>
                  <a:lnTo>
                    <a:pt x="1686233" y="704651"/>
                  </a:lnTo>
                  <a:lnTo>
                    <a:pt x="1621612" y="674014"/>
                  </a:lnTo>
                  <a:lnTo>
                    <a:pt x="1556990" y="643377"/>
                  </a:lnTo>
                  <a:lnTo>
                    <a:pt x="1492369" y="612740"/>
                  </a:lnTo>
                  <a:lnTo>
                    <a:pt x="1427748" y="582103"/>
                  </a:lnTo>
                  <a:lnTo>
                    <a:pt x="1363127" y="551466"/>
                  </a:lnTo>
                  <a:lnTo>
                    <a:pt x="1298506" y="520829"/>
                  </a:lnTo>
                  <a:lnTo>
                    <a:pt x="1233885" y="490192"/>
                  </a:lnTo>
                  <a:lnTo>
                    <a:pt x="1169263" y="459555"/>
                  </a:lnTo>
                  <a:lnTo>
                    <a:pt x="1104642" y="428918"/>
                  </a:lnTo>
                  <a:lnTo>
                    <a:pt x="1040021" y="398281"/>
                  </a:lnTo>
                  <a:lnTo>
                    <a:pt x="975400" y="367644"/>
                  </a:lnTo>
                  <a:lnTo>
                    <a:pt x="910779" y="337007"/>
                  </a:lnTo>
                  <a:lnTo>
                    <a:pt x="846158" y="306370"/>
                  </a:lnTo>
                  <a:lnTo>
                    <a:pt x="781536" y="275733"/>
                  </a:lnTo>
                  <a:lnTo>
                    <a:pt x="716915" y="245096"/>
                  </a:lnTo>
                  <a:lnTo>
                    <a:pt x="652294" y="214459"/>
                  </a:lnTo>
                  <a:lnTo>
                    <a:pt x="587673" y="183822"/>
                  </a:lnTo>
                  <a:lnTo>
                    <a:pt x="523052" y="153185"/>
                  </a:lnTo>
                  <a:lnTo>
                    <a:pt x="458431" y="122548"/>
                  </a:lnTo>
                  <a:lnTo>
                    <a:pt x="393809" y="91911"/>
                  </a:lnTo>
                  <a:lnTo>
                    <a:pt x="329188" y="61274"/>
                  </a:lnTo>
                  <a:lnTo>
                    <a:pt x="264567" y="30637"/>
                  </a:lnTo>
                  <a:lnTo>
                    <a:pt x="199946" y="0"/>
                  </a:lnTo>
                  <a:lnTo>
                    <a:pt x="170747" y="64401"/>
                  </a:lnTo>
                  <a:lnTo>
                    <a:pt x="143761" y="129760"/>
                  </a:lnTo>
                  <a:lnTo>
                    <a:pt x="119018" y="196001"/>
                  </a:lnTo>
                  <a:lnTo>
                    <a:pt x="96549" y="263047"/>
                  </a:lnTo>
                  <a:lnTo>
                    <a:pt x="76377" y="330820"/>
                  </a:lnTo>
                  <a:lnTo>
                    <a:pt x="58528" y="399241"/>
                  </a:lnTo>
                  <a:lnTo>
                    <a:pt x="43022" y="468231"/>
                  </a:lnTo>
                  <a:lnTo>
                    <a:pt x="29876" y="537710"/>
                  </a:lnTo>
                  <a:lnTo>
                    <a:pt x="19107" y="607596"/>
                  </a:lnTo>
                  <a:lnTo>
                    <a:pt x="10726" y="677809"/>
                  </a:lnTo>
                  <a:lnTo>
                    <a:pt x="4744" y="748267"/>
                  </a:lnTo>
                  <a:lnTo>
                    <a:pt x="1167" y="818888"/>
                  </a:lnTo>
                  <a:lnTo>
                    <a:pt x="0" y="889589"/>
                  </a:lnTo>
                  <a:lnTo>
                    <a:pt x="1243" y="960289"/>
                  </a:lnTo>
                  <a:lnTo>
                    <a:pt x="4896" y="1030906"/>
                  </a:lnTo>
                  <a:lnTo>
                    <a:pt x="10954" y="1101357"/>
                  </a:lnTo>
                  <a:lnTo>
                    <a:pt x="19410" y="1171561"/>
                  </a:lnTo>
                  <a:lnTo>
                    <a:pt x="30255" y="1241436"/>
                  </a:lnTo>
                  <a:lnTo>
                    <a:pt x="43475" y="1310900"/>
                  </a:lnTo>
                  <a:lnTo>
                    <a:pt x="59056" y="1379874"/>
                  </a:lnTo>
                  <a:lnTo>
                    <a:pt x="76979" y="1448276"/>
                  </a:lnTo>
                  <a:lnTo>
                    <a:pt x="97223" y="1516027"/>
                  </a:lnTo>
                  <a:lnTo>
                    <a:pt x="119765" y="1583049"/>
                  </a:lnTo>
                  <a:lnTo>
                    <a:pt x="144579" y="1649263"/>
                  </a:lnTo>
                  <a:lnTo>
                    <a:pt x="171636" y="1714593"/>
                  </a:lnTo>
                  <a:lnTo>
                    <a:pt x="200904" y="1778963"/>
                  </a:lnTo>
                  <a:lnTo>
                    <a:pt x="232349" y="1842298"/>
                  </a:lnTo>
                  <a:lnTo>
                    <a:pt x="265935" y="1904523"/>
                  </a:lnTo>
                  <a:lnTo>
                    <a:pt x="301623" y="1965568"/>
                  </a:lnTo>
                  <a:lnTo>
                    <a:pt x="339371" y="2025361"/>
                  </a:lnTo>
                  <a:lnTo>
                    <a:pt x="379135" y="2083832"/>
                  </a:lnTo>
                  <a:lnTo>
                    <a:pt x="420870" y="2140913"/>
                  </a:lnTo>
                  <a:lnTo>
                    <a:pt x="477873" y="2097725"/>
                  </a:lnTo>
                  <a:lnTo>
                    <a:pt x="534876" y="2054538"/>
                  </a:lnTo>
                  <a:lnTo>
                    <a:pt x="591879" y="2011350"/>
                  </a:lnTo>
                  <a:lnTo>
                    <a:pt x="648882" y="1968163"/>
                  </a:lnTo>
                  <a:lnTo>
                    <a:pt x="705886" y="1924975"/>
                  </a:lnTo>
                  <a:lnTo>
                    <a:pt x="762889" y="1881787"/>
                  </a:lnTo>
                  <a:lnTo>
                    <a:pt x="819892" y="1838600"/>
                  </a:lnTo>
                  <a:lnTo>
                    <a:pt x="876895" y="1795412"/>
                  </a:lnTo>
                  <a:lnTo>
                    <a:pt x="933898" y="1752225"/>
                  </a:lnTo>
                  <a:lnTo>
                    <a:pt x="990901" y="1709037"/>
                  </a:lnTo>
                  <a:lnTo>
                    <a:pt x="1047904" y="1665849"/>
                  </a:lnTo>
                  <a:lnTo>
                    <a:pt x="1104907" y="1622662"/>
                  </a:lnTo>
                  <a:lnTo>
                    <a:pt x="1161910" y="1579474"/>
                  </a:lnTo>
                  <a:lnTo>
                    <a:pt x="1218913" y="1536287"/>
                  </a:lnTo>
                  <a:lnTo>
                    <a:pt x="1275917" y="1493099"/>
                  </a:lnTo>
                  <a:lnTo>
                    <a:pt x="1332920" y="1449911"/>
                  </a:lnTo>
                  <a:lnTo>
                    <a:pt x="1389923" y="1406724"/>
                  </a:lnTo>
                  <a:lnTo>
                    <a:pt x="1446926" y="1363536"/>
                  </a:lnTo>
                  <a:lnTo>
                    <a:pt x="1503929" y="1320349"/>
                  </a:lnTo>
                  <a:lnTo>
                    <a:pt x="1560932" y="1277161"/>
                  </a:lnTo>
                  <a:lnTo>
                    <a:pt x="1617935" y="1233973"/>
                  </a:lnTo>
                  <a:lnTo>
                    <a:pt x="1674938" y="1190786"/>
                  </a:lnTo>
                  <a:lnTo>
                    <a:pt x="1731941" y="1147598"/>
                  </a:lnTo>
                  <a:lnTo>
                    <a:pt x="1788944" y="1104411"/>
                  </a:lnTo>
                  <a:lnTo>
                    <a:pt x="1845947" y="1061223"/>
                  </a:lnTo>
                  <a:lnTo>
                    <a:pt x="1902951" y="1018035"/>
                  </a:lnTo>
                  <a:lnTo>
                    <a:pt x="1959954" y="974848"/>
                  </a:lnTo>
                  <a:lnTo>
                    <a:pt x="2016957" y="93166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923585" y="2052899"/>
              <a:ext cx="1874013" cy="2043767"/>
            </a:xfrm>
            <a:custGeom>
              <a:avLst/>
              <a:pathLst>
                <a:path w="1874013" h="2043767">
                  <a:moveTo>
                    <a:pt x="1874013" y="2043767"/>
                  </a:moveTo>
                  <a:lnTo>
                    <a:pt x="1861855" y="1973292"/>
                  </a:lnTo>
                  <a:lnTo>
                    <a:pt x="1849696" y="1902817"/>
                  </a:lnTo>
                  <a:lnTo>
                    <a:pt x="1837537" y="1832342"/>
                  </a:lnTo>
                  <a:lnTo>
                    <a:pt x="1825379" y="1761868"/>
                  </a:lnTo>
                  <a:lnTo>
                    <a:pt x="1813220" y="1691393"/>
                  </a:lnTo>
                  <a:lnTo>
                    <a:pt x="1801061" y="1620918"/>
                  </a:lnTo>
                  <a:lnTo>
                    <a:pt x="1788902" y="1550443"/>
                  </a:lnTo>
                  <a:lnTo>
                    <a:pt x="1776744" y="1479969"/>
                  </a:lnTo>
                  <a:lnTo>
                    <a:pt x="1764585" y="1409494"/>
                  </a:lnTo>
                  <a:lnTo>
                    <a:pt x="1752426" y="1339019"/>
                  </a:lnTo>
                  <a:lnTo>
                    <a:pt x="1740267" y="1268545"/>
                  </a:lnTo>
                  <a:lnTo>
                    <a:pt x="1728109" y="1198070"/>
                  </a:lnTo>
                  <a:lnTo>
                    <a:pt x="1715950" y="1127595"/>
                  </a:lnTo>
                  <a:lnTo>
                    <a:pt x="1703791" y="1057120"/>
                  </a:lnTo>
                  <a:lnTo>
                    <a:pt x="1691633" y="986646"/>
                  </a:lnTo>
                  <a:lnTo>
                    <a:pt x="1679474" y="916171"/>
                  </a:lnTo>
                  <a:lnTo>
                    <a:pt x="1667315" y="845696"/>
                  </a:lnTo>
                  <a:lnTo>
                    <a:pt x="1655156" y="775221"/>
                  </a:lnTo>
                  <a:lnTo>
                    <a:pt x="1642998" y="704747"/>
                  </a:lnTo>
                  <a:lnTo>
                    <a:pt x="1630839" y="634272"/>
                  </a:lnTo>
                  <a:lnTo>
                    <a:pt x="1618680" y="563797"/>
                  </a:lnTo>
                  <a:lnTo>
                    <a:pt x="1606522" y="493323"/>
                  </a:lnTo>
                  <a:lnTo>
                    <a:pt x="1594363" y="422848"/>
                  </a:lnTo>
                  <a:lnTo>
                    <a:pt x="1582204" y="352373"/>
                  </a:lnTo>
                  <a:lnTo>
                    <a:pt x="1570045" y="281898"/>
                  </a:lnTo>
                  <a:lnTo>
                    <a:pt x="1557887" y="211424"/>
                  </a:lnTo>
                  <a:lnTo>
                    <a:pt x="1545728" y="140949"/>
                  </a:lnTo>
                  <a:lnTo>
                    <a:pt x="1533569" y="70474"/>
                  </a:lnTo>
                  <a:lnTo>
                    <a:pt x="1521410" y="0"/>
                  </a:lnTo>
                  <a:lnTo>
                    <a:pt x="1451760" y="13246"/>
                  </a:lnTo>
                  <a:lnTo>
                    <a:pt x="1382603" y="28865"/>
                  </a:lnTo>
                  <a:lnTo>
                    <a:pt x="1314020" y="46839"/>
                  </a:lnTo>
                  <a:lnTo>
                    <a:pt x="1246091" y="67147"/>
                  </a:lnTo>
                  <a:lnTo>
                    <a:pt x="1178896" y="89764"/>
                  </a:lnTo>
                  <a:lnTo>
                    <a:pt x="1112514" y="114665"/>
                  </a:lnTo>
                  <a:lnTo>
                    <a:pt x="1047022" y="141821"/>
                  </a:lnTo>
                  <a:lnTo>
                    <a:pt x="982496" y="171199"/>
                  </a:lnTo>
                  <a:lnTo>
                    <a:pt x="919011" y="202766"/>
                  </a:lnTo>
                  <a:lnTo>
                    <a:pt x="856643" y="236484"/>
                  </a:lnTo>
                  <a:lnTo>
                    <a:pt x="795464" y="272314"/>
                  </a:lnTo>
                  <a:lnTo>
                    <a:pt x="735545" y="310214"/>
                  </a:lnTo>
                  <a:lnTo>
                    <a:pt x="676957" y="350141"/>
                  </a:lnTo>
                  <a:lnTo>
                    <a:pt x="619768" y="392046"/>
                  </a:lnTo>
                  <a:lnTo>
                    <a:pt x="564044" y="435882"/>
                  </a:lnTo>
                  <a:lnTo>
                    <a:pt x="509852" y="481596"/>
                  </a:lnTo>
                  <a:lnTo>
                    <a:pt x="457253" y="529137"/>
                  </a:lnTo>
                  <a:lnTo>
                    <a:pt x="406310" y="578447"/>
                  </a:lnTo>
                  <a:lnTo>
                    <a:pt x="357083" y="629470"/>
                  </a:lnTo>
                  <a:lnTo>
                    <a:pt x="309628" y="682146"/>
                  </a:lnTo>
                  <a:lnTo>
                    <a:pt x="264001" y="736413"/>
                  </a:lnTo>
                  <a:lnTo>
                    <a:pt x="220256" y="792207"/>
                  </a:lnTo>
                  <a:lnTo>
                    <a:pt x="178444" y="849465"/>
                  </a:lnTo>
                  <a:lnTo>
                    <a:pt x="138613" y="908118"/>
                  </a:lnTo>
                  <a:lnTo>
                    <a:pt x="100810" y="968098"/>
                  </a:lnTo>
                  <a:lnTo>
                    <a:pt x="65080" y="1029335"/>
                  </a:lnTo>
                  <a:lnTo>
                    <a:pt x="31463" y="1091758"/>
                  </a:lnTo>
                  <a:lnTo>
                    <a:pt x="0" y="1155293"/>
                  </a:lnTo>
                  <a:lnTo>
                    <a:pt x="64621" y="1185930"/>
                  </a:lnTo>
                  <a:lnTo>
                    <a:pt x="129242" y="1216567"/>
                  </a:lnTo>
                  <a:lnTo>
                    <a:pt x="193863" y="1247204"/>
                  </a:lnTo>
                  <a:lnTo>
                    <a:pt x="258484" y="1277841"/>
                  </a:lnTo>
                  <a:lnTo>
                    <a:pt x="323105" y="1308478"/>
                  </a:lnTo>
                  <a:lnTo>
                    <a:pt x="387727" y="1339115"/>
                  </a:lnTo>
                  <a:lnTo>
                    <a:pt x="452348" y="1369752"/>
                  </a:lnTo>
                  <a:lnTo>
                    <a:pt x="516969" y="1400389"/>
                  </a:lnTo>
                  <a:lnTo>
                    <a:pt x="581590" y="1431026"/>
                  </a:lnTo>
                  <a:lnTo>
                    <a:pt x="646211" y="1461664"/>
                  </a:lnTo>
                  <a:lnTo>
                    <a:pt x="710832" y="1492301"/>
                  </a:lnTo>
                  <a:lnTo>
                    <a:pt x="775454" y="1522938"/>
                  </a:lnTo>
                  <a:lnTo>
                    <a:pt x="840075" y="1553575"/>
                  </a:lnTo>
                  <a:lnTo>
                    <a:pt x="904696" y="1584212"/>
                  </a:lnTo>
                  <a:lnTo>
                    <a:pt x="969317" y="1614849"/>
                  </a:lnTo>
                  <a:lnTo>
                    <a:pt x="1033938" y="1645486"/>
                  </a:lnTo>
                  <a:lnTo>
                    <a:pt x="1098559" y="1676123"/>
                  </a:lnTo>
                  <a:lnTo>
                    <a:pt x="1163181" y="1706760"/>
                  </a:lnTo>
                  <a:lnTo>
                    <a:pt x="1227802" y="1737397"/>
                  </a:lnTo>
                  <a:lnTo>
                    <a:pt x="1292423" y="1768034"/>
                  </a:lnTo>
                  <a:lnTo>
                    <a:pt x="1357044" y="1798671"/>
                  </a:lnTo>
                  <a:lnTo>
                    <a:pt x="1421665" y="1829308"/>
                  </a:lnTo>
                  <a:lnTo>
                    <a:pt x="1486286" y="1859945"/>
                  </a:lnTo>
                  <a:lnTo>
                    <a:pt x="1550908" y="1890582"/>
                  </a:lnTo>
                  <a:lnTo>
                    <a:pt x="1615529" y="1921219"/>
                  </a:lnTo>
                  <a:lnTo>
                    <a:pt x="1680150" y="1951856"/>
                  </a:lnTo>
                  <a:lnTo>
                    <a:pt x="1744771" y="1982493"/>
                  </a:lnTo>
                  <a:lnTo>
                    <a:pt x="1809392" y="201313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5444996" y="2024194"/>
              <a:ext cx="352602" cy="2072471"/>
            </a:xfrm>
            <a:custGeom>
              <a:avLst/>
              <a:pathLst>
                <a:path w="352602" h="2072471">
                  <a:moveTo>
                    <a:pt x="352602" y="2072471"/>
                  </a:moveTo>
                  <a:lnTo>
                    <a:pt x="349893" y="2001007"/>
                  </a:lnTo>
                  <a:lnTo>
                    <a:pt x="347184" y="1929542"/>
                  </a:lnTo>
                  <a:lnTo>
                    <a:pt x="344475" y="1858078"/>
                  </a:lnTo>
                  <a:lnTo>
                    <a:pt x="341765" y="1786613"/>
                  </a:lnTo>
                  <a:lnTo>
                    <a:pt x="339056" y="1715149"/>
                  </a:lnTo>
                  <a:lnTo>
                    <a:pt x="336347" y="1643684"/>
                  </a:lnTo>
                  <a:lnTo>
                    <a:pt x="333638" y="1572220"/>
                  </a:lnTo>
                  <a:lnTo>
                    <a:pt x="330928" y="1500755"/>
                  </a:lnTo>
                  <a:lnTo>
                    <a:pt x="328219" y="1429290"/>
                  </a:lnTo>
                  <a:lnTo>
                    <a:pt x="325510" y="1357826"/>
                  </a:lnTo>
                  <a:lnTo>
                    <a:pt x="322800" y="1286361"/>
                  </a:lnTo>
                  <a:lnTo>
                    <a:pt x="320091" y="1214897"/>
                  </a:lnTo>
                  <a:lnTo>
                    <a:pt x="317382" y="1143432"/>
                  </a:lnTo>
                  <a:lnTo>
                    <a:pt x="314673" y="1071968"/>
                  </a:lnTo>
                  <a:lnTo>
                    <a:pt x="311963" y="1000503"/>
                  </a:lnTo>
                  <a:lnTo>
                    <a:pt x="309254" y="929039"/>
                  </a:lnTo>
                  <a:lnTo>
                    <a:pt x="306545" y="857574"/>
                  </a:lnTo>
                  <a:lnTo>
                    <a:pt x="303835" y="786110"/>
                  </a:lnTo>
                  <a:lnTo>
                    <a:pt x="301126" y="714645"/>
                  </a:lnTo>
                  <a:lnTo>
                    <a:pt x="298417" y="643180"/>
                  </a:lnTo>
                  <a:lnTo>
                    <a:pt x="295708" y="571716"/>
                  </a:lnTo>
                  <a:lnTo>
                    <a:pt x="292998" y="500251"/>
                  </a:lnTo>
                  <a:lnTo>
                    <a:pt x="290289" y="428787"/>
                  </a:lnTo>
                  <a:lnTo>
                    <a:pt x="287580" y="357322"/>
                  </a:lnTo>
                  <a:lnTo>
                    <a:pt x="284871" y="285858"/>
                  </a:lnTo>
                  <a:lnTo>
                    <a:pt x="282161" y="214393"/>
                  </a:lnTo>
                  <a:lnTo>
                    <a:pt x="279452" y="142929"/>
                  </a:lnTo>
                  <a:lnTo>
                    <a:pt x="276743" y="71464"/>
                  </a:lnTo>
                  <a:lnTo>
                    <a:pt x="274033" y="0"/>
                  </a:lnTo>
                  <a:lnTo>
                    <a:pt x="182294" y="5515"/>
                  </a:lnTo>
                  <a:lnTo>
                    <a:pt x="90890" y="15090"/>
                  </a:lnTo>
                  <a:lnTo>
                    <a:pt x="0" y="28704"/>
                  </a:lnTo>
                  <a:lnTo>
                    <a:pt x="12158" y="99179"/>
                  </a:lnTo>
                  <a:lnTo>
                    <a:pt x="24317" y="169654"/>
                  </a:lnTo>
                  <a:lnTo>
                    <a:pt x="36476" y="240128"/>
                  </a:lnTo>
                  <a:lnTo>
                    <a:pt x="48634" y="310603"/>
                  </a:lnTo>
                  <a:lnTo>
                    <a:pt x="60793" y="381078"/>
                  </a:lnTo>
                  <a:lnTo>
                    <a:pt x="72952" y="451553"/>
                  </a:lnTo>
                  <a:lnTo>
                    <a:pt x="85111" y="522027"/>
                  </a:lnTo>
                  <a:lnTo>
                    <a:pt x="97269" y="592502"/>
                  </a:lnTo>
                  <a:lnTo>
                    <a:pt x="109428" y="662977"/>
                  </a:lnTo>
                  <a:lnTo>
                    <a:pt x="121587" y="733452"/>
                  </a:lnTo>
                  <a:lnTo>
                    <a:pt x="133745" y="803926"/>
                  </a:lnTo>
                  <a:lnTo>
                    <a:pt x="145904" y="874401"/>
                  </a:lnTo>
                  <a:lnTo>
                    <a:pt x="158063" y="944876"/>
                  </a:lnTo>
                  <a:lnTo>
                    <a:pt x="170222" y="1015350"/>
                  </a:lnTo>
                  <a:lnTo>
                    <a:pt x="182380" y="1085825"/>
                  </a:lnTo>
                  <a:lnTo>
                    <a:pt x="194539" y="1156300"/>
                  </a:lnTo>
                  <a:lnTo>
                    <a:pt x="206698" y="1226775"/>
                  </a:lnTo>
                  <a:lnTo>
                    <a:pt x="218857" y="1297249"/>
                  </a:lnTo>
                  <a:lnTo>
                    <a:pt x="231015" y="1367724"/>
                  </a:lnTo>
                  <a:lnTo>
                    <a:pt x="243174" y="1438199"/>
                  </a:lnTo>
                  <a:lnTo>
                    <a:pt x="255333" y="1508674"/>
                  </a:lnTo>
                  <a:lnTo>
                    <a:pt x="267491" y="1579148"/>
                  </a:lnTo>
                  <a:lnTo>
                    <a:pt x="279650" y="1649623"/>
                  </a:lnTo>
                  <a:lnTo>
                    <a:pt x="291809" y="1720098"/>
                  </a:lnTo>
                  <a:lnTo>
                    <a:pt x="303968" y="1790572"/>
                  </a:lnTo>
                  <a:lnTo>
                    <a:pt x="316126" y="1861047"/>
                  </a:lnTo>
                  <a:lnTo>
                    <a:pt x="328285" y="1931522"/>
                  </a:lnTo>
                  <a:lnTo>
                    <a:pt x="340444" y="200199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5719030" y="2022706"/>
              <a:ext cx="78569" cy="2073960"/>
            </a:xfrm>
            <a:custGeom>
              <a:avLst/>
              <a:pathLst>
                <a:path w="78569" h="2073960">
                  <a:moveTo>
                    <a:pt x="78569" y="2073960"/>
                  </a:moveTo>
                  <a:lnTo>
                    <a:pt x="78569" y="2002444"/>
                  </a:lnTo>
                  <a:lnTo>
                    <a:pt x="78569" y="1930928"/>
                  </a:lnTo>
                  <a:lnTo>
                    <a:pt x="78569" y="1859412"/>
                  </a:lnTo>
                  <a:lnTo>
                    <a:pt x="78569" y="1787897"/>
                  </a:lnTo>
                  <a:lnTo>
                    <a:pt x="78569" y="1716381"/>
                  </a:lnTo>
                  <a:lnTo>
                    <a:pt x="78569" y="1644865"/>
                  </a:lnTo>
                  <a:lnTo>
                    <a:pt x="78569" y="1573349"/>
                  </a:lnTo>
                  <a:lnTo>
                    <a:pt x="78569" y="1501833"/>
                  </a:lnTo>
                  <a:lnTo>
                    <a:pt x="78569" y="1430317"/>
                  </a:lnTo>
                  <a:lnTo>
                    <a:pt x="78569" y="1358801"/>
                  </a:lnTo>
                  <a:lnTo>
                    <a:pt x="78569" y="1287285"/>
                  </a:lnTo>
                  <a:lnTo>
                    <a:pt x="78569" y="1215770"/>
                  </a:lnTo>
                  <a:lnTo>
                    <a:pt x="78569" y="1144254"/>
                  </a:lnTo>
                  <a:lnTo>
                    <a:pt x="78569" y="1072738"/>
                  </a:lnTo>
                  <a:lnTo>
                    <a:pt x="78569" y="1001222"/>
                  </a:lnTo>
                  <a:lnTo>
                    <a:pt x="78569" y="929706"/>
                  </a:lnTo>
                  <a:lnTo>
                    <a:pt x="78569" y="858190"/>
                  </a:lnTo>
                  <a:lnTo>
                    <a:pt x="78569" y="786674"/>
                  </a:lnTo>
                  <a:lnTo>
                    <a:pt x="78569" y="715158"/>
                  </a:lnTo>
                  <a:lnTo>
                    <a:pt x="78569" y="643642"/>
                  </a:lnTo>
                  <a:lnTo>
                    <a:pt x="78569" y="572127"/>
                  </a:lnTo>
                  <a:lnTo>
                    <a:pt x="78569" y="500611"/>
                  </a:lnTo>
                  <a:lnTo>
                    <a:pt x="78569" y="429095"/>
                  </a:lnTo>
                  <a:lnTo>
                    <a:pt x="78569" y="357579"/>
                  </a:lnTo>
                  <a:lnTo>
                    <a:pt x="78569" y="286063"/>
                  </a:lnTo>
                  <a:lnTo>
                    <a:pt x="78569" y="214547"/>
                  </a:lnTo>
                  <a:lnTo>
                    <a:pt x="78569" y="143031"/>
                  </a:lnTo>
                  <a:lnTo>
                    <a:pt x="78569" y="71515"/>
                  </a:lnTo>
                  <a:lnTo>
                    <a:pt x="78569" y="0"/>
                  </a:lnTo>
                  <a:lnTo>
                    <a:pt x="0" y="1488"/>
                  </a:lnTo>
                  <a:lnTo>
                    <a:pt x="2709" y="72953"/>
                  </a:lnTo>
                  <a:lnTo>
                    <a:pt x="5418" y="144417"/>
                  </a:lnTo>
                  <a:lnTo>
                    <a:pt x="8127" y="215882"/>
                  </a:lnTo>
                  <a:lnTo>
                    <a:pt x="10837" y="287346"/>
                  </a:lnTo>
                  <a:lnTo>
                    <a:pt x="13546" y="358811"/>
                  </a:lnTo>
                  <a:lnTo>
                    <a:pt x="16255" y="430276"/>
                  </a:lnTo>
                  <a:lnTo>
                    <a:pt x="18964" y="501740"/>
                  </a:lnTo>
                  <a:lnTo>
                    <a:pt x="21674" y="573205"/>
                  </a:lnTo>
                  <a:lnTo>
                    <a:pt x="24383" y="644669"/>
                  </a:lnTo>
                  <a:lnTo>
                    <a:pt x="27092" y="716134"/>
                  </a:lnTo>
                  <a:lnTo>
                    <a:pt x="29802" y="787598"/>
                  </a:lnTo>
                  <a:lnTo>
                    <a:pt x="32511" y="859063"/>
                  </a:lnTo>
                  <a:lnTo>
                    <a:pt x="35220" y="930527"/>
                  </a:lnTo>
                  <a:lnTo>
                    <a:pt x="37929" y="1001992"/>
                  </a:lnTo>
                  <a:lnTo>
                    <a:pt x="40639" y="1073456"/>
                  </a:lnTo>
                  <a:lnTo>
                    <a:pt x="43348" y="1144921"/>
                  </a:lnTo>
                  <a:lnTo>
                    <a:pt x="46057" y="1216386"/>
                  </a:lnTo>
                  <a:lnTo>
                    <a:pt x="48767" y="1287850"/>
                  </a:lnTo>
                  <a:lnTo>
                    <a:pt x="51476" y="1359315"/>
                  </a:lnTo>
                  <a:lnTo>
                    <a:pt x="54185" y="1430779"/>
                  </a:lnTo>
                  <a:lnTo>
                    <a:pt x="56894" y="1502244"/>
                  </a:lnTo>
                  <a:lnTo>
                    <a:pt x="59604" y="1573708"/>
                  </a:lnTo>
                  <a:lnTo>
                    <a:pt x="62313" y="1645173"/>
                  </a:lnTo>
                  <a:lnTo>
                    <a:pt x="65022" y="1716637"/>
                  </a:lnTo>
                  <a:lnTo>
                    <a:pt x="67731" y="1788102"/>
                  </a:lnTo>
                  <a:lnTo>
                    <a:pt x="70441" y="1859567"/>
                  </a:lnTo>
                  <a:lnTo>
                    <a:pt x="73150" y="1931031"/>
                  </a:lnTo>
                  <a:lnTo>
                    <a:pt x="75859" y="200249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6576659" y="3844431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5460741" y="5320371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4832818" y="5231619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4502489" y="4986222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3761409" y="4118150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4364151" y="2875080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5632400" y="167282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6940256" y="211842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269665" y="560321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4847831" y="622504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4197408" y="58936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681229" y="537745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457684" y="301259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131632" y="171415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8503923" y="3722112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8503923" y="3698058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8503923" y="4047730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8508668" y="4052475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8503923" y="4259475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8508668" y="4264220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8800676" y="4071226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8800676" y="4282972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2020-07-11T16:39:41Z</dcterms:created>
  <dcterms:modified xsi:type="dcterms:W3CDTF">2020-07-12T02:39:43Z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