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retirement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reform</a:t>
            </a:r>
            <a:r>
              <a:rPr/>
              <a:t> </a:t>
            </a:r>
            <a:r>
              <a:rPr/>
              <a:t>proposals,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decile</a:t>
            </a:r>
            <a:r>
              <a:rPr/>
              <a:t> </a:t>
            </a:r>
            <a:r>
              <a:rPr/>
              <a:t>(including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earnings),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89712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/>
          <a:lstStyle/>
          <a:p>
            <a:r>
              <a:rPr/>
              <a:t>A tax on earnings in retirement would mostly affect those with higher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/>
          <a:lstStyle/>
          <a:p>
            <a:r>
              <a:rPr/>
              <a:t>Average additional tax paid by 60+ year olds under reform proposals, by total income decile (including super earnings),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79200" y="1231200"/>
            <a:ext cx="8971200" cy="5536800"/>
            <a:chOff x="79200" y="1231200"/>
            <a:chExt cx="8971200" cy="5536800"/>
          </a:xfrm>
        </p:grpSpPr>
        <p:sp>
          <p:nvSpPr>
            <p:cNvPr id="5" name="rc3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79200" y="1231200"/>
              <a:ext cx="8971200" cy="5536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09845" y="1322639"/>
              <a:ext cx="7930826" cy="48441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009845" y="6166799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009845" y="4372094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009845" y="2577389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  <a:lnTo>
                    <a:pt x="79308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1126475" y="6086427"/>
              <a:ext cx="174944" cy="8037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301419" y="6158322"/>
              <a:ext cx="174944" cy="84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476364" y="6158104"/>
              <a:ext cx="174944" cy="8694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651309" y="6161315"/>
              <a:ext cx="174944" cy="548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904007" y="5981081"/>
              <a:ext cx="174944" cy="185718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078951" y="6165852"/>
              <a:ext cx="174944" cy="94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253896" y="6165694"/>
              <a:ext cx="174944" cy="110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2428841" y="6166799"/>
              <a:ext cx="174944" cy="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2681539" y="5902189"/>
              <a:ext cx="174944" cy="26461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2856483" y="6098810"/>
              <a:ext cx="174944" cy="6798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031428" y="6151151"/>
              <a:ext cx="174944" cy="1564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3206373" y="6166033"/>
              <a:ext cx="174944" cy="7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3459071" y="5777804"/>
              <a:ext cx="174944" cy="38899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3634015" y="5930620"/>
              <a:ext cx="174944" cy="23617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3808960" y="6109058"/>
              <a:ext cx="174944" cy="5774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983905" y="6164640"/>
              <a:ext cx="174944" cy="215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4236603" y="5634085"/>
              <a:ext cx="174944" cy="53271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411548" y="5759247"/>
              <a:ext cx="174944" cy="40755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4586492" y="6040242"/>
              <a:ext cx="174944" cy="126556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4761437" y="6149077"/>
              <a:ext cx="174944" cy="1772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5014135" y="5457602"/>
              <a:ext cx="174944" cy="709196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5189080" y="5554023"/>
              <a:ext cx="174944" cy="61277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5364024" y="5951968"/>
              <a:ext cx="174944" cy="21483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5538969" y="6045218"/>
              <a:ext cx="174944" cy="12158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5791667" y="5261825"/>
              <a:ext cx="174944" cy="904974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5966612" y="5323627"/>
              <a:ext cx="174944" cy="84317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6141556" y="5841887"/>
              <a:ext cx="174944" cy="3249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6316501" y="5902851"/>
              <a:ext cx="174944" cy="26394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6569199" y="4921337"/>
              <a:ext cx="174944" cy="124546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6744144" y="4972880"/>
              <a:ext cx="174944" cy="11939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919088" y="5605787"/>
              <a:ext cx="174944" cy="56101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7094033" y="5656681"/>
              <a:ext cx="174944" cy="51011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7346731" y="4351763"/>
              <a:ext cx="174944" cy="18150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7521676" y="4390402"/>
              <a:ext cx="174944" cy="17763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7696620" y="5157445"/>
              <a:ext cx="174944" cy="1009353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7871565" y="5195701"/>
              <a:ext cx="174944" cy="97109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8124263" y="1394228"/>
              <a:ext cx="174944" cy="477257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8299208" y="1407997"/>
              <a:ext cx="174944" cy="475880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8474152" y="2309650"/>
              <a:ext cx="174944" cy="385714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8649097" y="2322820"/>
              <a:ext cx="174944" cy="38439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tx49"/>
            <p:cNvSpPr/>
            <p:nvPr/>
          </p:nvSpPr>
          <p:spPr>
            <a:xfrm>
              <a:off x="653086" y="6046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208165" y="4242837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81028" y="2448132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pl52"/>
            <p:cNvSpPr/>
            <p:nvPr/>
          </p:nvSpPr>
          <p:spPr>
            <a:xfrm>
              <a:off x="1009845" y="6166799"/>
              <a:ext cx="7930826" cy="0"/>
            </a:xfrm>
            <a:custGeom>
              <a:avLst/>
              <a:pathLst>
                <a:path w="7930826" h="0">
                  <a:moveTo>
                    <a:pt x="0" y="0"/>
                  </a:moveTo>
                  <a:lnTo>
                    <a:pt x="79308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476364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225389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3031428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380896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58649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5364024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6141556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6919088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7696620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8474152" y="6166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3"/>
            <p:cNvSpPr/>
            <p:nvPr/>
          </p:nvSpPr>
          <p:spPr>
            <a:xfrm>
              <a:off x="1412796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2190328" y="6268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2967860" y="6265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3745392" y="6269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4522924" y="6268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5300456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6077988" y="6271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6855520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7633052" y="6265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8347016" y="6265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4657640" y="65352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  <p:sp>
          <p:nvSpPr>
            <p:cNvPr id="76" name="rc74"/>
            <p:cNvSpPr/>
            <p:nvPr/>
          </p:nvSpPr>
          <p:spPr>
            <a:xfrm>
              <a:off x="1009845" y="1322639"/>
              <a:ext cx="5767424" cy="12077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5"/>
            <p:cNvSpPr/>
            <p:nvPr/>
          </p:nvSpPr>
          <p:spPr>
            <a:xfrm>
              <a:off x="1009845" y="1436512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6"/>
            <p:cNvSpPr/>
            <p:nvPr/>
          </p:nvSpPr>
          <p:spPr>
            <a:xfrm>
              <a:off x="1014590" y="1441257"/>
              <a:ext cx="173390" cy="2022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7"/>
            <p:cNvSpPr/>
            <p:nvPr/>
          </p:nvSpPr>
          <p:spPr>
            <a:xfrm>
              <a:off x="1009845" y="1648258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78"/>
            <p:cNvSpPr/>
            <p:nvPr/>
          </p:nvSpPr>
          <p:spPr>
            <a:xfrm>
              <a:off x="1014590" y="165300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79"/>
            <p:cNvSpPr/>
            <p:nvPr/>
          </p:nvSpPr>
          <p:spPr>
            <a:xfrm>
              <a:off x="1009845" y="1860003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0"/>
            <p:cNvSpPr/>
            <p:nvPr/>
          </p:nvSpPr>
          <p:spPr>
            <a:xfrm>
              <a:off x="1014590" y="1864748"/>
              <a:ext cx="173390" cy="202255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1"/>
            <p:cNvSpPr/>
            <p:nvPr/>
          </p:nvSpPr>
          <p:spPr>
            <a:xfrm>
              <a:off x="1009845" y="2071748"/>
              <a:ext cx="182880" cy="4586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2"/>
            <p:cNvSpPr/>
            <p:nvPr/>
          </p:nvSpPr>
          <p:spPr>
            <a:xfrm>
              <a:off x="1014590" y="2076493"/>
              <a:ext cx="173390" cy="44914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tx83"/>
            <p:cNvSpPr/>
            <p:nvPr/>
          </p:nvSpPr>
          <p:spPr>
            <a:xfrm>
              <a:off x="1306598" y="1409668"/>
              <a:ext cx="3011760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all super earnings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306598" y="1621413"/>
              <a:ext cx="5413734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all super earnings after behaviour change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1306598" y="1820880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1306598" y="2032625"/>
              <a:ext cx="4117590" cy="2268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 tax on super earnings over $20,000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1306598" y="2291791"/>
              <a:ext cx="2338461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after behaviour change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2020-07-11T16:40:37Z</dcterms:created>
  <dcterms:modified xsi:type="dcterms:W3CDTF">2020-07-12T02:40:38Z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