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retirement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affect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incomes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paid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60+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olds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reform</a:t>
            </a:r>
            <a:r>
              <a:rPr/>
              <a:t> </a:t>
            </a:r>
            <a:r>
              <a:rPr/>
              <a:t>proposals,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decile</a:t>
            </a:r>
            <a:r>
              <a:rPr/>
              <a:t> </a:t>
            </a:r>
            <a:r>
              <a:rPr/>
              <a:t>(including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earnings),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590" y="1371748"/>
            <a:ext cx="7992000" cy="5455915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7886700" cy="47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/>
          <a:lstStyle/>
          <a:p>
            <a:r>
              <a:rPr/>
              <a:t>A tax on earnings in retirement would mostly affect those with higher incomes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/>
          <a:lstStyle/>
          <a:p>
            <a:r>
              <a:rPr/>
              <a:t>Average additional tax paid by 60+ year olds under reform proposals, by total income decile (including super earnings),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638590" y="1371748"/>
            <a:ext cx="7992000" cy="5455915"/>
            <a:chOff x="638590" y="1371748"/>
            <a:chExt cx="7992000" cy="5455915"/>
          </a:xfrm>
        </p:grpSpPr>
        <p:sp>
          <p:nvSpPr>
            <p:cNvPr id="5" name="rc3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569235" y="1463187"/>
              <a:ext cx="6951626" cy="47632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569235" y="6226462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  <a:lnTo>
                    <a:pt x="6951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569235" y="4461724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  <a:lnTo>
                    <a:pt x="6951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569235" y="2696986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  <a:lnTo>
                    <a:pt x="6951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9"/>
            <p:cNvSpPr/>
            <p:nvPr/>
          </p:nvSpPr>
          <p:spPr>
            <a:xfrm>
              <a:off x="1671465" y="6147432"/>
              <a:ext cx="153344" cy="7902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1824809" y="6218127"/>
              <a:ext cx="153344" cy="833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978154" y="6217912"/>
              <a:ext cx="153344" cy="854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2131499" y="6221070"/>
              <a:ext cx="153344" cy="539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2352997" y="6043845"/>
              <a:ext cx="153344" cy="18261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2506341" y="6225531"/>
              <a:ext cx="153344" cy="93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659686" y="6225375"/>
              <a:ext cx="153344" cy="1086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2813031" y="6226462"/>
              <a:ext cx="153344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3034529" y="5966270"/>
              <a:ext cx="153344" cy="26019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3187873" y="6159609"/>
              <a:ext cx="153344" cy="6685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3341218" y="6211075"/>
              <a:ext cx="153344" cy="15386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3494563" y="6225709"/>
              <a:ext cx="153344" cy="75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3716061" y="5843962"/>
              <a:ext cx="153344" cy="38249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3869405" y="5994226"/>
              <a:ext cx="153344" cy="23223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4022750" y="6169685"/>
              <a:ext cx="153344" cy="56776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4176095" y="6224339"/>
              <a:ext cx="153344" cy="212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4397593" y="5702643"/>
              <a:ext cx="153344" cy="52381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4550938" y="5825715"/>
              <a:ext cx="153344" cy="40074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4704282" y="6102018"/>
              <a:ext cx="153344" cy="124443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4857627" y="6209036"/>
              <a:ext cx="153344" cy="1742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5079125" y="5529107"/>
              <a:ext cx="153344" cy="69735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5232470" y="5623918"/>
              <a:ext cx="153344" cy="60254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5385814" y="6015218"/>
              <a:ext cx="153344" cy="211243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5539159" y="6106911"/>
              <a:ext cx="153344" cy="11955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5760657" y="5336598"/>
              <a:ext cx="153344" cy="88986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5914002" y="5397369"/>
              <a:ext cx="153344" cy="82909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6067346" y="5906975"/>
              <a:ext cx="153344" cy="319486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6220691" y="5966921"/>
              <a:ext cx="153344" cy="25954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6442189" y="5001796"/>
              <a:ext cx="153344" cy="122466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6595534" y="5052478"/>
              <a:ext cx="153344" cy="117398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6748878" y="5674818"/>
              <a:ext cx="153344" cy="551644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6902223" y="5724862"/>
              <a:ext cx="153344" cy="50159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7123721" y="4441733"/>
              <a:ext cx="153344" cy="178472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7277066" y="4479726"/>
              <a:ext cx="153344" cy="174673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7430410" y="5233962"/>
              <a:ext cx="153344" cy="99249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7583755" y="5271578"/>
              <a:ext cx="153344" cy="95488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7805253" y="1533581"/>
              <a:ext cx="153344" cy="469288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7958598" y="1547120"/>
              <a:ext cx="153344" cy="467934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8111942" y="2433718"/>
              <a:ext cx="153344" cy="3792744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8265287" y="2446667"/>
              <a:ext cx="153344" cy="377979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tx49"/>
            <p:cNvSpPr/>
            <p:nvPr/>
          </p:nvSpPr>
          <p:spPr>
            <a:xfrm>
              <a:off x="1212476" y="6106023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767555" y="4332467"/>
              <a:ext cx="699194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$5,000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640418" y="2567729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$10,000</a:t>
              </a:r>
            </a:p>
          </p:txBody>
        </p:sp>
        <p:sp>
          <p:nvSpPr>
            <p:cNvPr id="54" name="pl52"/>
            <p:cNvSpPr/>
            <p:nvPr/>
          </p:nvSpPr>
          <p:spPr>
            <a:xfrm>
              <a:off x="1569235" y="6226462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3"/>
            <p:cNvSpPr/>
            <p:nvPr/>
          </p:nvSpPr>
          <p:spPr>
            <a:xfrm>
              <a:off x="1978154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2659686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3341218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4022750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4704282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5385814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9"/>
            <p:cNvSpPr/>
            <p:nvPr/>
          </p:nvSpPr>
          <p:spPr>
            <a:xfrm>
              <a:off x="6067346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6748878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1"/>
            <p:cNvSpPr/>
            <p:nvPr/>
          </p:nvSpPr>
          <p:spPr>
            <a:xfrm>
              <a:off x="7430410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8111942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3"/>
            <p:cNvSpPr/>
            <p:nvPr/>
          </p:nvSpPr>
          <p:spPr>
            <a:xfrm>
              <a:off x="1914586" y="6328278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2596118" y="6328278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3277650" y="6325376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3959182" y="6328948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4640714" y="6328389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0" name="tx68"/>
            <p:cNvSpPr/>
            <p:nvPr/>
          </p:nvSpPr>
          <p:spPr>
            <a:xfrm>
              <a:off x="5322246" y="632548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6003778" y="6331068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6685310" y="632548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3" name="tx71"/>
            <p:cNvSpPr/>
            <p:nvPr/>
          </p:nvSpPr>
          <p:spPr>
            <a:xfrm>
              <a:off x="7366842" y="632548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4" name="tx72"/>
            <p:cNvSpPr/>
            <p:nvPr/>
          </p:nvSpPr>
          <p:spPr>
            <a:xfrm>
              <a:off x="7984806" y="6325487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4727430" y="6594950"/>
              <a:ext cx="635235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Decile</a:t>
              </a:r>
            </a:p>
          </p:txBody>
        </p:sp>
        <p:sp>
          <p:nvSpPr>
            <p:cNvPr id="76" name="rc74"/>
            <p:cNvSpPr/>
            <p:nvPr/>
          </p:nvSpPr>
          <p:spPr>
            <a:xfrm>
              <a:off x="1569235" y="1463187"/>
              <a:ext cx="5767424" cy="12077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5"/>
            <p:cNvSpPr/>
            <p:nvPr/>
          </p:nvSpPr>
          <p:spPr>
            <a:xfrm>
              <a:off x="1569235" y="1577060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6"/>
            <p:cNvSpPr/>
            <p:nvPr/>
          </p:nvSpPr>
          <p:spPr>
            <a:xfrm>
              <a:off x="1573980" y="1581805"/>
              <a:ext cx="173390" cy="20225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7"/>
            <p:cNvSpPr/>
            <p:nvPr/>
          </p:nvSpPr>
          <p:spPr>
            <a:xfrm>
              <a:off x="1569235" y="1788806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8"/>
            <p:cNvSpPr/>
            <p:nvPr/>
          </p:nvSpPr>
          <p:spPr>
            <a:xfrm>
              <a:off x="1573980" y="1793550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79"/>
            <p:cNvSpPr/>
            <p:nvPr/>
          </p:nvSpPr>
          <p:spPr>
            <a:xfrm>
              <a:off x="1569235" y="2000551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0"/>
            <p:cNvSpPr/>
            <p:nvPr/>
          </p:nvSpPr>
          <p:spPr>
            <a:xfrm>
              <a:off x="1573980" y="2005296"/>
              <a:ext cx="173390" cy="20225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1"/>
            <p:cNvSpPr/>
            <p:nvPr/>
          </p:nvSpPr>
          <p:spPr>
            <a:xfrm>
              <a:off x="1569235" y="2212296"/>
              <a:ext cx="182880" cy="4586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2"/>
            <p:cNvSpPr/>
            <p:nvPr/>
          </p:nvSpPr>
          <p:spPr>
            <a:xfrm>
              <a:off x="1573980" y="2217041"/>
              <a:ext cx="173390" cy="44914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tx83"/>
            <p:cNvSpPr/>
            <p:nvPr/>
          </p:nvSpPr>
          <p:spPr>
            <a:xfrm>
              <a:off x="1865988" y="1550216"/>
              <a:ext cx="3011760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all super earnings</a:t>
              </a:r>
            </a:p>
          </p:txBody>
        </p:sp>
        <p:sp>
          <p:nvSpPr>
            <p:cNvPr id="86" name="tx84"/>
            <p:cNvSpPr/>
            <p:nvPr/>
          </p:nvSpPr>
          <p:spPr>
            <a:xfrm>
              <a:off x="1865988" y="1761961"/>
              <a:ext cx="5413734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all super earnings after behaviour change</a:t>
              </a:r>
            </a:p>
          </p:txBody>
        </p:sp>
        <p:sp>
          <p:nvSpPr>
            <p:cNvPr id="87" name="tx85"/>
            <p:cNvSpPr/>
            <p:nvPr/>
          </p:nvSpPr>
          <p:spPr>
            <a:xfrm>
              <a:off x="1865988" y="1961428"/>
              <a:ext cx="4117590" cy="226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super earnings over $20,000</a:t>
              </a:r>
            </a:p>
          </p:txBody>
        </p:sp>
        <p:sp>
          <p:nvSpPr>
            <p:cNvPr id="88" name="tx86"/>
            <p:cNvSpPr/>
            <p:nvPr/>
          </p:nvSpPr>
          <p:spPr>
            <a:xfrm>
              <a:off x="1865988" y="2173173"/>
              <a:ext cx="4117590" cy="226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super earnings over $20,000</a:t>
              </a:r>
            </a:p>
          </p:txBody>
        </p:sp>
        <p:sp>
          <p:nvSpPr>
            <p:cNvPr id="89" name="tx87"/>
            <p:cNvSpPr/>
            <p:nvPr/>
          </p:nvSpPr>
          <p:spPr>
            <a:xfrm>
              <a:off x="1865988" y="2432339"/>
              <a:ext cx="2338461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 behaviour change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2020-07-11T16:40:33Z</dcterms:created>
  <dcterms:modified xsi:type="dcterms:W3CDTF">2020-07-12T02:40:34Z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