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retirement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affect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60+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reform</a:t>
            </a:r>
            <a:r>
              <a:rPr/>
              <a:t> </a:t>
            </a:r>
            <a:r>
              <a:rPr/>
              <a:t>proposals,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decile</a:t>
            </a:r>
            <a:r>
              <a:rPr/>
              <a:t> </a:t>
            </a:r>
            <a:r>
              <a:rPr/>
              <a:t>(including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earnings),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A tax on earnings in retirement would mostly affect those with higher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Average additional tax paid by 60+ year olds under reform proposals, by total income decile (including super earnings),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781393" y="1504216"/>
              <a:ext cx="9759626" cy="47525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781393" y="6256799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781393" y="4496022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781393" y="2735245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1924917" y="6177946"/>
              <a:ext cx="215285" cy="7885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2140203" y="6248482"/>
              <a:ext cx="215285" cy="831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355489" y="6248269"/>
              <a:ext cx="215285" cy="853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570774" y="6251419"/>
              <a:ext cx="215285" cy="538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881743" y="6074591"/>
              <a:ext cx="215285" cy="18220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097029" y="6255870"/>
              <a:ext cx="215285" cy="92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3312315" y="6255715"/>
              <a:ext cx="215285" cy="108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3527601" y="6256799"/>
              <a:ext cx="215285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838569" y="5997191"/>
              <a:ext cx="215285" cy="25960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4053855" y="6190096"/>
              <a:ext cx="215285" cy="6670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4269141" y="6241447"/>
              <a:ext cx="215285" cy="1535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484427" y="6256048"/>
              <a:ext cx="215285" cy="75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795395" y="5875158"/>
              <a:ext cx="215285" cy="38164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5010681" y="6025084"/>
              <a:ext cx="215285" cy="23171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225967" y="6200150"/>
              <a:ext cx="215285" cy="5664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441253" y="6254681"/>
              <a:ext cx="215285" cy="211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752221" y="5734155"/>
              <a:ext cx="215285" cy="52264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967507" y="5856951"/>
              <a:ext cx="215285" cy="39984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6182793" y="6132634"/>
              <a:ext cx="215285" cy="12416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6398079" y="6239412"/>
              <a:ext cx="215285" cy="1738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709048" y="5561009"/>
              <a:ext cx="215285" cy="69578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6924333" y="5655607"/>
              <a:ext cx="215285" cy="60119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7139619" y="6046029"/>
              <a:ext cx="215285" cy="21076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7354905" y="6137516"/>
              <a:ext cx="215285" cy="11928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7665874" y="5368933"/>
              <a:ext cx="215285" cy="88786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7881160" y="5429567"/>
              <a:ext cx="215285" cy="82723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8096445" y="5938029"/>
              <a:ext cx="215285" cy="31876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8311731" y="5997841"/>
              <a:ext cx="215285" cy="25895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8622700" y="5034882"/>
              <a:ext cx="215285" cy="122191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8837986" y="5085450"/>
              <a:ext cx="215285" cy="117134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9053272" y="5706393"/>
              <a:ext cx="215285" cy="55040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9268557" y="5756325"/>
              <a:ext cx="215285" cy="50047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9579526" y="4476076"/>
              <a:ext cx="215285" cy="178072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9794812" y="4513984"/>
              <a:ext cx="215285" cy="174281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10010098" y="5266527"/>
              <a:ext cx="215285" cy="99027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10225384" y="5304059"/>
              <a:ext cx="215285" cy="95274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10536352" y="1574451"/>
              <a:ext cx="215285" cy="468234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10751638" y="1587959"/>
              <a:ext cx="215285" cy="466883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10966924" y="2472568"/>
              <a:ext cx="215285" cy="378423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11182210" y="2485488"/>
              <a:ext cx="215285" cy="377131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49"/>
            <p:cNvSpPr/>
            <p:nvPr/>
          </p:nvSpPr>
          <p:spPr>
            <a:xfrm>
              <a:off x="1424634" y="6136360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979713" y="4366765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52576" y="2605988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pl52"/>
            <p:cNvSpPr/>
            <p:nvPr/>
          </p:nvSpPr>
          <p:spPr>
            <a:xfrm>
              <a:off x="1781393" y="6256799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2355489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3312315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4269141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5225967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6182793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7139619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8096445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9053272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10010098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10966924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3"/>
            <p:cNvSpPr/>
            <p:nvPr/>
          </p:nvSpPr>
          <p:spPr>
            <a:xfrm>
              <a:off x="2291920" y="635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3248747" y="635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4205573" y="6355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5162399" y="6359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6119225" y="6358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7076051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8032877" y="6361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8989703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9946529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10839787" y="6355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6343588" y="6625287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  <p:sp>
          <p:nvSpPr>
            <p:cNvPr id="76" name="rc74"/>
            <p:cNvSpPr/>
            <p:nvPr/>
          </p:nvSpPr>
          <p:spPr>
            <a:xfrm>
              <a:off x="1781393" y="1504216"/>
              <a:ext cx="5767424" cy="12077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5"/>
            <p:cNvSpPr/>
            <p:nvPr/>
          </p:nvSpPr>
          <p:spPr>
            <a:xfrm>
              <a:off x="1781393" y="161808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6"/>
            <p:cNvSpPr/>
            <p:nvPr/>
          </p:nvSpPr>
          <p:spPr>
            <a:xfrm>
              <a:off x="1786138" y="1622833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7"/>
            <p:cNvSpPr/>
            <p:nvPr/>
          </p:nvSpPr>
          <p:spPr>
            <a:xfrm>
              <a:off x="1781393" y="1829834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8"/>
            <p:cNvSpPr/>
            <p:nvPr/>
          </p:nvSpPr>
          <p:spPr>
            <a:xfrm>
              <a:off x="1786138" y="1834578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79"/>
            <p:cNvSpPr/>
            <p:nvPr/>
          </p:nvSpPr>
          <p:spPr>
            <a:xfrm>
              <a:off x="1781393" y="2041579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0"/>
            <p:cNvSpPr/>
            <p:nvPr/>
          </p:nvSpPr>
          <p:spPr>
            <a:xfrm>
              <a:off x="1786138" y="2046324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1"/>
            <p:cNvSpPr/>
            <p:nvPr/>
          </p:nvSpPr>
          <p:spPr>
            <a:xfrm>
              <a:off x="1781393" y="2253324"/>
              <a:ext cx="182880" cy="4586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2"/>
            <p:cNvSpPr/>
            <p:nvPr/>
          </p:nvSpPr>
          <p:spPr>
            <a:xfrm>
              <a:off x="1786138" y="2258069"/>
              <a:ext cx="173390" cy="44914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tx83"/>
            <p:cNvSpPr/>
            <p:nvPr/>
          </p:nvSpPr>
          <p:spPr>
            <a:xfrm>
              <a:off x="2078146" y="1591244"/>
              <a:ext cx="3011760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all super earnings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2078146" y="1802989"/>
              <a:ext cx="5413734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all super earnings after behaviour change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2078146" y="2002456"/>
              <a:ext cx="4117590" cy="226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over $20,000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2078146" y="2214201"/>
              <a:ext cx="4117590" cy="226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over $20,000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2078146" y="2473367"/>
              <a:ext cx="2338461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 behaviour change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2020-07-11T16:40:35Z</dcterms:created>
  <dcterms:modified xsi:type="dcterms:W3CDTF">2020-07-12T02:40:36Z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