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retirement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affect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60+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reform</a:t>
            </a:r>
            <a:r>
              <a:rPr/>
              <a:t> </a:t>
            </a:r>
            <a:r>
              <a:rPr/>
              <a:t>proposals,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decile</a:t>
            </a:r>
            <a:r>
              <a:rPr/>
              <a:t> </a:t>
            </a:r>
            <a:r>
              <a:rPr/>
              <a:t>(including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earnings),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A tax on earnings in retirement would mostly affect those with higher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Average additional tax paid by 60+ year olds under reform proposals, by total income decile (including super earnings),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39"/>
              <a:ext cx="6937226" cy="45273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461879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2941465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126413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1032663" y="4543683"/>
              <a:ext cx="153027" cy="7511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185690" y="4610876"/>
              <a:ext cx="153027" cy="792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338717" y="4610673"/>
              <a:ext cx="153027" cy="812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491744" y="4613674"/>
              <a:ext cx="153027" cy="512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712783" y="4445226"/>
              <a:ext cx="153027" cy="17357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865810" y="4617914"/>
              <a:ext cx="153027" cy="88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018837" y="4617766"/>
              <a:ext cx="153027" cy="103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171864" y="4618799"/>
              <a:ext cx="153027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392903" y="4371494"/>
              <a:ext cx="153027" cy="24730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545931" y="4555257"/>
              <a:ext cx="153027" cy="6354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2698958" y="4604174"/>
              <a:ext cx="153027" cy="1462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2851985" y="4618083"/>
              <a:ext cx="153027" cy="71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073024" y="4255244"/>
              <a:ext cx="153027" cy="3635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226051" y="4398065"/>
              <a:ext cx="153027" cy="22073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379078" y="4564834"/>
              <a:ext cx="153027" cy="5396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532105" y="4616781"/>
              <a:ext cx="153027" cy="201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753144" y="4120923"/>
              <a:ext cx="153027" cy="49787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3906171" y="4237900"/>
              <a:ext cx="153027" cy="38089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4059198" y="4500519"/>
              <a:ext cx="153027" cy="11828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4212225" y="4602236"/>
              <a:ext cx="153027" cy="1656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4433264" y="3955982"/>
              <a:ext cx="153027" cy="66281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4586291" y="4046097"/>
              <a:ext cx="153027" cy="57270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4739318" y="4418018"/>
              <a:ext cx="153027" cy="20078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4892345" y="4505169"/>
              <a:ext cx="153027" cy="11362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5113384" y="3773008"/>
              <a:ext cx="153027" cy="84579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5266412" y="3830769"/>
              <a:ext cx="153027" cy="78802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5419439" y="4315136"/>
              <a:ext cx="153027" cy="30366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5572466" y="4372113"/>
              <a:ext cx="153027" cy="24668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793505" y="3454789"/>
              <a:ext cx="153027" cy="116401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5946532" y="3502960"/>
              <a:ext cx="153027" cy="111583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099559" y="4094476"/>
              <a:ext cx="153027" cy="52432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6252586" y="4142042"/>
              <a:ext cx="153027" cy="47675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6473625" y="2922464"/>
              <a:ext cx="153027" cy="169633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6626652" y="2958576"/>
              <a:ext cx="153027" cy="166022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6779679" y="3675455"/>
              <a:ext cx="153027" cy="94334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6932706" y="3711209"/>
              <a:ext cx="153027" cy="90759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7153745" y="158346"/>
              <a:ext cx="153027" cy="446045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7306772" y="171215"/>
              <a:ext cx="153027" cy="444758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7459799" y="1013902"/>
              <a:ext cx="153027" cy="360489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7612826" y="1026210"/>
              <a:ext cx="153027" cy="359258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49"/>
            <p:cNvSpPr/>
            <p:nvPr/>
          </p:nvSpPr>
          <p:spPr>
            <a:xfrm>
              <a:off x="573886" y="449836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128965" y="2812208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1828" y="1134874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pl52"/>
            <p:cNvSpPr/>
            <p:nvPr/>
          </p:nvSpPr>
          <p:spPr>
            <a:xfrm>
              <a:off x="930645" y="461879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1338717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2018837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269895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337907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405919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473931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541943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609955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677967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745979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3"/>
            <p:cNvSpPr/>
            <p:nvPr/>
          </p:nvSpPr>
          <p:spPr>
            <a:xfrm>
              <a:off x="1275149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1955269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2635389" y="4717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3315510" y="4721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3995630" y="4720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4675750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5355870" y="4723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6035991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6716111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7332663" y="4717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4081640" y="4987287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  <p:sp>
          <p:nvSpPr>
            <p:cNvPr id="76" name="rc74"/>
            <p:cNvSpPr/>
            <p:nvPr/>
          </p:nvSpPr>
          <p:spPr>
            <a:xfrm>
              <a:off x="930645" y="91439"/>
              <a:ext cx="5767424" cy="12077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5"/>
            <p:cNvSpPr/>
            <p:nvPr/>
          </p:nvSpPr>
          <p:spPr>
            <a:xfrm>
              <a:off x="930645" y="205312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6"/>
            <p:cNvSpPr/>
            <p:nvPr/>
          </p:nvSpPr>
          <p:spPr>
            <a:xfrm>
              <a:off x="935390" y="210057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7"/>
            <p:cNvSpPr/>
            <p:nvPr/>
          </p:nvSpPr>
          <p:spPr>
            <a:xfrm>
              <a:off x="930645" y="41705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8"/>
            <p:cNvSpPr/>
            <p:nvPr/>
          </p:nvSpPr>
          <p:spPr>
            <a:xfrm>
              <a:off x="935390" y="421802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79"/>
            <p:cNvSpPr/>
            <p:nvPr/>
          </p:nvSpPr>
          <p:spPr>
            <a:xfrm>
              <a:off x="930645" y="628803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0"/>
            <p:cNvSpPr/>
            <p:nvPr/>
          </p:nvSpPr>
          <p:spPr>
            <a:xfrm>
              <a:off x="935390" y="633548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1"/>
            <p:cNvSpPr/>
            <p:nvPr/>
          </p:nvSpPr>
          <p:spPr>
            <a:xfrm>
              <a:off x="930645" y="840548"/>
              <a:ext cx="182880" cy="4586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2"/>
            <p:cNvSpPr/>
            <p:nvPr/>
          </p:nvSpPr>
          <p:spPr>
            <a:xfrm>
              <a:off x="935390" y="845293"/>
              <a:ext cx="173390" cy="44914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tx83"/>
            <p:cNvSpPr/>
            <p:nvPr/>
          </p:nvSpPr>
          <p:spPr>
            <a:xfrm>
              <a:off x="1227398" y="178468"/>
              <a:ext cx="3011760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all super earnings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1227398" y="390213"/>
              <a:ext cx="5413734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all super earnings after behaviour change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1227398" y="589680"/>
              <a:ext cx="4117590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1227398" y="801425"/>
              <a:ext cx="4117590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1227398" y="1060591"/>
              <a:ext cx="2338461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 behaviour change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2020-07-11T16:40:27Z</dcterms:created>
  <dcterms:modified xsi:type="dcterms:W3CDTF">2020-07-12T02:40:28Z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