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6937226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4677406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1978413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032663" y="7255530"/>
              <a:ext cx="153027" cy="12086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185690" y="7363651"/>
              <a:ext cx="153027" cy="127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338717" y="7363323"/>
              <a:ext cx="153027" cy="1307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491744" y="7368152"/>
              <a:ext cx="153027" cy="82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12783" y="7097104"/>
              <a:ext cx="153027" cy="2792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865810" y="7374975"/>
              <a:ext cx="153027" cy="14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018837" y="7374737"/>
              <a:ext cx="153027" cy="166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171864" y="7376399"/>
              <a:ext cx="153027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392903" y="6978461"/>
              <a:ext cx="153027" cy="39793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545931" y="7274153"/>
              <a:ext cx="153027" cy="10224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698958" y="7352866"/>
              <a:ext cx="153027" cy="2353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851985" y="7375247"/>
              <a:ext cx="153027" cy="11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073024" y="6791403"/>
              <a:ext cx="153027" cy="5849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226051" y="7021217"/>
              <a:ext cx="153027" cy="3551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79078" y="7289565"/>
              <a:ext cx="153027" cy="8683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532105" y="7373152"/>
              <a:ext cx="153027" cy="32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753144" y="6575269"/>
              <a:ext cx="153027" cy="80113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906171" y="6763496"/>
              <a:ext cx="153027" cy="6129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059198" y="7186074"/>
              <a:ext cx="153027" cy="19032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212225" y="7349747"/>
              <a:ext cx="153027" cy="266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433264" y="6309863"/>
              <a:ext cx="153027" cy="10665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586291" y="6454867"/>
              <a:ext cx="153027" cy="92153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739318" y="7053323"/>
              <a:ext cx="153027" cy="32307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4892345" y="7193558"/>
              <a:ext cx="153027" cy="18284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113384" y="6015440"/>
              <a:ext cx="153027" cy="136095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266412" y="6108383"/>
              <a:ext cx="153027" cy="126801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419439" y="6887776"/>
              <a:ext cx="153027" cy="48862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72466" y="6979457"/>
              <a:ext cx="153027" cy="3969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793505" y="5503394"/>
              <a:ext cx="153027" cy="187300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946532" y="5580906"/>
              <a:ext cx="153027" cy="17954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099559" y="6532713"/>
              <a:ext cx="153027" cy="8436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252586" y="6609251"/>
              <a:ext cx="153027" cy="7671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473625" y="4646831"/>
              <a:ext cx="153027" cy="272956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626652" y="4704939"/>
              <a:ext cx="153027" cy="267145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779679" y="5858468"/>
              <a:ext cx="153027" cy="15179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932706" y="5915999"/>
              <a:ext cx="153027" cy="14604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7153745" y="199099"/>
              <a:ext cx="153027" cy="717729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306772" y="219806"/>
              <a:ext cx="153027" cy="715659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459799" y="1575770"/>
              <a:ext cx="153027" cy="580062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612826" y="1595575"/>
              <a:ext cx="153027" cy="578082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573886" y="72559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4548149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184915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930645" y="73763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33871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0188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69895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37907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0591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473931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541943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09955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67796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745979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27514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195526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635389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315510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995630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4675750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5355870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03599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671611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332663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081640" y="77448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930645" y="91440"/>
              <a:ext cx="5767424" cy="12077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930645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935390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930645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935390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930645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935390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930645" y="840548"/>
              <a:ext cx="182880" cy="4586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935390" y="845293"/>
              <a:ext cx="173390" cy="44914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227398" y="178468"/>
              <a:ext cx="301176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all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227398" y="390213"/>
              <a:ext cx="5413734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all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227398" y="589680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227398" y="801425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1227398" y="1060591"/>
              <a:ext cx="2338461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 behaviour change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2020-07-11T16:40:29Z</dcterms:created>
  <dcterms:modified xsi:type="dcterms:W3CDTF">2020-07-12T02:40:30Z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