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37787" y="1322639"/>
              <a:ext cx="8502884" cy="4844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37787" y="5994665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37787" y="4391019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37787" y="2787374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62829" y="5994665"/>
              <a:ext cx="750254" cy="1721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96445" y="5774957"/>
              <a:ext cx="750254" cy="2197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0062" y="5498705"/>
              <a:ext cx="750254" cy="4959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063678" y="4924515"/>
              <a:ext cx="750254" cy="10701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897294" y="4759366"/>
              <a:ext cx="750254" cy="12352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30910" y="4555844"/>
              <a:ext cx="750254" cy="14388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64526" y="4321295"/>
              <a:ext cx="750254" cy="16733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398142" y="3627056"/>
              <a:ext cx="750254" cy="23676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231758" y="2887429"/>
              <a:ext cx="750254" cy="3107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065375" y="1394228"/>
              <a:ext cx="750254" cy="46004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208165" y="59093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1028" y="43057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1028" y="27020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437787" y="6166799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93795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77157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6051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43880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27242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060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93965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77327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6068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4050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87438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708004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541621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375237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20885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42469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7608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70970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5433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313365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371611" y="653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2020-07-10T10:09:20Z</dcterms:created>
  <dcterms:modified xsi:type="dcterms:W3CDTF">2020-07-10T20:09:22Z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