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15486884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7117533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4705867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2294201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586335" y="7117533"/>
              <a:ext cx="1366489" cy="2588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104657" y="6787121"/>
              <a:ext cx="1366489" cy="3304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3622979" y="6371676"/>
              <a:ext cx="1366489" cy="7458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5141301" y="5508172"/>
              <a:ext cx="1366489" cy="16093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6659623" y="5259811"/>
              <a:ext cx="1366489" cy="1857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8177945" y="4953741"/>
              <a:ext cx="1366489" cy="21637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9696267" y="4601011"/>
              <a:ext cx="1366489" cy="2516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214589" y="3556970"/>
              <a:ext cx="1366489" cy="35605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2732911" y="2444671"/>
              <a:ext cx="1366489" cy="46728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4251233" y="199099"/>
              <a:ext cx="1366489" cy="69184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28965" y="703225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828" y="462058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220892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358587" y="7376399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26958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7879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30622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824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734286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86119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03795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189783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341615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49344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206012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7243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242656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760978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27930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79762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315944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83426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3352588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480734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784411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2020-07-10T10:09:15Z</dcterms:created>
  <dcterms:modified xsi:type="dcterms:W3CDTF">2020-07-10T20:09:17Z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