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97177" y="1463187"/>
              <a:ext cx="7523684" cy="4763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97177" y="6057202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97177" y="4480333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97177" y="2903464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07819" y="6057202"/>
              <a:ext cx="663854" cy="1692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45435" y="5841162"/>
              <a:ext cx="663854" cy="2160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583052" y="5569523"/>
              <a:ext cx="663854" cy="4876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320668" y="5004921"/>
              <a:ext cx="663854" cy="10522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058284" y="4842530"/>
              <a:ext cx="663854" cy="12146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795900" y="4642405"/>
              <a:ext cx="663854" cy="14147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533516" y="4411773"/>
              <a:ext cx="663854" cy="1645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271132" y="3729127"/>
              <a:ext cx="663854" cy="23280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008748" y="3001849"/>
              <a:ext cx="663854" cy="30553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46365" y="1533581"/>
              <a:ext cx="663854" cy="4523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767555" y="59719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40418" y="439505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640418" y="281818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997177" y="6226462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43974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17736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91497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65259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39021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2782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86544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0306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34067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07829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37617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113794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851411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589027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326643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064259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01875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539491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27710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951155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441401" y="6594950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2020-07-10T10:09:17Z</dcterms:created>
  <dcterms:modified xsi:type="dcterms:W3CDTF">2020-07-10T20:09:18Z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