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09335" y="1504216"/>
              <a:ext cx="10331684" cy="4752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09335" y="6087919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09335" y="4514589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09335" y="2941260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361271" y="6087919"/>
              <a:ext cx="911619" cy="1688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374182" y="5872364"/>
              <a:ext cx="911619" cy="2155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3387092" y="5601335"/>
              <a:ext cx="911619" cy="4865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4400002" y="5038000"/>
              <a:ext cx="911619" cy="10499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5412912" y="4875973"/>
              <a:ext cx="911619" cy="12119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6425823" y="4676298"/>
              <a:ext cx="911619" cy="1411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7438733" y="4446183"/>
              <a:ext cx="911619" cy="164173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8451643" y="3765069"/>
              <a:ext cx="911619" cy="23228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9464553" y="3039424"/>
              <a:ext cx="911619" cy="30484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0477464" y="1574451"/>
              <a:ext cx="911619" cy="45134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979713" y="600264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852576" y="442931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52576" y="285598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1209335" y="6256799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817081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829991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384290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85581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586872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88163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789454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90745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992036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093327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753513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766423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779333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792244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805154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818064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7830974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843885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856795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0806137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057559" y="6625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2020-07-10T10:09:19Z</dcterms:created>
  <dcterms:modified xsi:type="dcterms:W3CDTF">2020-07-10T20:09:20Z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