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3"/>
  </p:notesMasterIdLst>
  <p:sldIdLst>
    <p:sldId id="256" r:id="rId2"/>
  </p:sldIdLst>
  <p:sldSz cx="797718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5" d="100"/>
          <a:sy n="75" d="100"/>
        </p:scale>
        <p:origin x="2632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  <a:r>
              <a:rPr/>
              <a:t> </a:t>
            </a:r>
            <a:r>
              <a:rPr/>
              <a:t>primarily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854243"/>
            <a:ext cx="678061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2741551"/>
            <a:ext cx="5982891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301302"/>
            <a:ext cx="6880325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3493092"/>
            <a:ext cx="6880325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/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 anchor="t"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5220000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8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277902"/>
            <a:ext cx="6880325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1389503"/>
            <a:ext cx="6880325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8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/>
          <a:lstStyle/>
          <a:p>
            <a:r>
              <a:rPr/>
              <a:t>Superannuation tax breaks primarily benefit high-income earners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/>
          <a:p>
            <a:r>
              <a:rPr/>
              <a:t>Percentage of total tax breaks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5220000"/>
            <a:chOff x="0" y="0"/>
            <a:chExt cx="7977600" cy="52200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358587" y="91439"/>
              <a:ext cx="7509284" cy="45273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358587" y="4457922"/>
              <a:ext cx="7509284" cy="0"/>
            </a:xfrm>
            <a:custGeom>
              <a:avLst/>
              <a:pathLst>
                <a:path w="7509284" h="0">
                  <a:moveTo>
                    <a:pt x="0" y="0"/>
                  </a:moveTo>
                  <a:lnTo>
                    <a:pt x="7509284" y="0"/>
                  </a:lnTo>
                  <a:lnTo>
                    <a:pt x="75092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358587" y="2959152"/>
              <a:ext cx="7509284" cy="0"/>
            </a:xfrm>
            <a:custGeom>
              <a:avLst/>
              <a:pathLst>
                <a:path w="7509284" h="0">
                  <a:moveTo>
                    <a:pt x="0" y="0"/>
                  </a:moveTo>
                  <a:lnTo>
                    <a:pt x="7509284" y="0"/>
                  </a:lnTo>
                  <a:lnTo>
                    <a:pt x="75092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358587" y="1460382"/>
              <a:ext cx="7509284" cy="0"/>
            </a:xfrm>
            <a:custGeom>
              <a:avLst/>
              <a:pathLst>
                <a:path w="7509284" h="0">
                  <a:moveTo>
                    <a:pt x="0" y="0"/>
                  </a:moveTo>
                  <a:lnTo>
                    <a:pt x="7509284" y="0"/>
                  </a:lnTo>
                  <a:lnTo>
                    <a:pt x="75092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9"/>
            <p:cNvSpPr/>
            <p:nvPr/>
          </p:nvSpPr>
          <p:spPr>
            <a:xfrm>
              <a:off x="469017" y="4457922"/>
              <a:ext cx="662583" cy="16087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205222" y="4252582"/>
              <a:ext cx="662583" cy="20533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941426" y="3994397"/>
              <a:ext cx="662583" cy="46352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677631" y="3457758"/>
              <a:ext cx="662583" cy="100016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3413835" y="3303410"/>
              <a:ext cx="662583" cy="115451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4150039" y="3113197"/>
              <a:ext cx="662583" cy="134472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4886244" y="2893988"/>
              <a:ext cx="662583" cy="156393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5622448" y="2245151"/>
              <a:ext cx="662583" cy="221277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6358653" y="1553894"/>
              <a:ext cx="662583" cy="290402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7094857" y="158346"/>
              <a:ext cx="662583" cy="429957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tx19"/>
            <p:cNvSpPr/>
            <p:nvPr/>
          </p:nvSpPr>
          <p:spPr>
            <a:xfrm>
              <a:off x="128965" y="437264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1828" y="287387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1828" y="137510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4" name="pl22"/>
            <p:cNvSpPr/>
            <p:nvPr/>
          </p:nvSpPr>
          <p:spPr>
            <a:xfrm>
              <a:off x="358587" y="4618799"/>
              <a:ext cx="7509284" cy="0"/>
            </a:xfrm>
            <a:custGeom>
              <a:avLst/>
              <a:pathLst>
                <a:path w="7509284" h="0">
                  <a:moveTo>
                    <a:pt x="0" y="0"/>
                  </a:moveTo>
                  <a:lnTo>
                    <a:pt x="750928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800309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1536514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2272718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3008923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7"/>
            <p:cNvSpPr/>
            <p:nvPr/>
          </p:nvSpPr>
          <p:spPr>
            <a:xfrm>
              <a:off x="3745127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8"/>
            <p:cNvSpPr/>
            <p:nvPr/>
          </p:nvSpPr>
          <p:spPr>
            <a:xfrm>
              <a:off x="4481331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9"/>
            <p:cNvSpPr/>
            <p:nvPr/>
          </p:nvSpPr>
          <p:spPr>
            <a:xfrm>
              <a:off x="5217536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0"/>
            <p:cNvSpPr/>
            <p:nvPr/>
          </p:nvSpPr>
          <p:spPr>
            <a:xfrm>
              <a:off x="5953740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1"/>
            <p:cNvSpPr/>
            <p:nvPr/>
          </p:nvSpPr>
          <p:spPr>
            <a:xfrm>
              <a:off x="6689944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7426149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3"/>
            <p:cNvSpPr/>
            <p:nvPr/>
          </p:nvSpPr>
          <p:spPr>
            <a:xfrm>
              <a:off x="736741" y="4720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1472946" y="4720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2209150" y="47177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2945354" y="47212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3681559" y="47207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4417763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5153968" y="47234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5890172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6626376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7299012" y="47178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3795611" y="4987287"/>
              <a:ext cx="635235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Decile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2020-07-10T10:09:10Z</dcterms:created>
  <dcterms:modified xsi:type="dcterms:W3CDTF">2020-07-10T20:09:12Z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