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Superannuation tax breaks primarily benefit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Percentage of total tax breaks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358587" y="91440"/>
              <a:ext cx="7509284" cy="7284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358587" y="7117533"/>
              <a:ext cx="7509284" cy="0"/>
            </a:xfrm>
            <a:custGeom>
              <a:avLst/>
              <a:pathLst>
                <a:path w="7509284" h="0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358587" y="4705867"/>
              <a:ext cx="7509284" cy="0"/>
            </a:xfrm>
            <a:custGeom>
              <a:avLst/>
              <a:pathLst>
                <a:path w="7509284" h="0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358587" y="2294201"/>
              <a:ext cx="7509284" cy="0"/>
            </a:xfrm>
            <a:custGeom>
              <a:avLst/>
              <a:pathLst>
                <a:path w="7509284" h="0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469017" y="7117533"/>
              <a:ext cx="662583" cy="25886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205222" y="6787121"/>
              <a:ext cx="662583" cy="3304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941426" y="6371676"/>
              <a:ext cx="662583" cy="74585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677631" y="5508172"/>
              <a:ext cx="662583" cy="160936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3413835" y="5259811"/>
              <a:ext cx="662583" cy="185772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4150039" y="4953741"/>
              <a:ext cx="662583" cy="216379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4886244" y="4601011"/>
              <a:ext cx="662583" cy="251652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5622448" y="3556970"/>
              <a:ext cx="662583" cy="356056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6358653" y="2444671"/>
              <a:ext cx="662583" cy="467286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7094857" y="199099"/>
              <a:ext cx="662583" cy="691843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tx19"/>
            <p:cNvSpPr/>
            <p:nvPr/>
          </p:nvSpPr>
          <p:spPr>
            <a:xfrm>
              <a:off x="128965" y="703225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1828" y="4620589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1828" y="2208923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" name="pl22"/>
            <p:cNvSpPr/>
            <p:nvPr/>
          </p:nvSpPr>
          <p:spPr>
            <a:xfrm>
              <a:off x="358587" y="7376399"/>
              <a:ext cx="7509284" cy="0"/>
            </a:xfrm>
            <a:custGeom>
              <a:avLst/>
              <a:pathLst>
                <a:path w="7509284" h="0">
                  <a:moveTo>
                    <a:pt x="0" y="0"/>
                  </a:moveTo>
                  <a:lnTo>
                    <a:pt x="75092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80030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153651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227271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300892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374512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4481331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521753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595374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668994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742614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3"/>
            <p:cNvSpPr/>
            <p:nvPr/>
          </p:nvSpPr>
          <p:spPr>
            <a:xfrm>
              <a:off x="736741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1472946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2209150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2945354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3681559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4417763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5153968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5890172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6626376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7299012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3795611" y="7744887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2020-07-10T10:09:12Z</dcterms:created>
  <dcterms:modified xsi:type="dcterms:W3CDTF">2020-07-10T20:09:14Z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