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5972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591991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972634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4025357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307807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2130802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38619" y="5843486"/>
              <a:ext cx="1372643" cy="764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238619" y="5828863"/>
              <a:ext cx="1372643" cy="1462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238619" y="5812445"/>
              <a:ext cx="1372643" cy="164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238619" y="5536872"/>
              <a:ext cx="1372643" cy="27557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763778" y="5605523"/>
              <a:ext cx="1372643" cy="31438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763778" y="5549889"/>
              <a:ext cx="1372643" cy="5563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763778" y="5502888"/>
              <a:ext cx="1372643" cy="470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763778" y="5215484"/>
              <a:ext cx="1372643" cy="2874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88937" y="5009981"/>
              <a:ext cx="1372643" cy="9099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88937" y="4856656"/>
              <a:ext cx="1372643" cy="153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288937" y="4792885"/>
              <a:ext cx="1372643" cy="637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288937" y="4574337"/>
              <a:ext cx="1372643" cy="21854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814096" y="4163332"/>
              <a:ext cx="1372643" cy="17565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814096" y="3794457"/>
              <a:ext cx="1372643" cy="36887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814096" y="3684949"/>
              <a:ext cx="1372643" cy="1095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814096" y="3335510"/>
              <a:ext cx="1372643" cy="34943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339255" y="3141439"/>
              <a:ext cx="1372643" cy="277847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339255" y="2664996"/>
              <a:ext cx="1372643" cy="4764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339255" y="2312343"/>
              <a:ext cx="1372643" cy="3526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7339255" y="1390579"/>
              <a:ext cx="1372643" cy="9217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53086" y="57994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08165" y="484337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1028" y="3896099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1028" y="29488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81028" y="2001545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1009845" y="5919911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924940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450099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975258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500417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8025576" y="59199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429287" y="60197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511775" y="62218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522193" y="597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047352" y="59749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508943" y="59749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545661" y="59893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4397228" y="65352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2020-07-10T10:09:44Z</dcterms:created>
  <dcterms:modified xsi:type="dcterms:W3CDTF">2020-07-10T20:09:46Z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