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463187"/>
              <a:ext cx="6951626" cy="45163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5979574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5048963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4118353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3187742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69235" y="2257131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769763" y="5904494"/>
              <a:ext cx="1203166" cy="750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769763" y="5890127"/>
              <a:ext cx="1203166" cy="1436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69763" y="5873999"/>
              <a:ext cx="1203166" cy="161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769763" y="5603274"/>
              <a:ext cx="1203166" cy="27072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106614" y="5670718"/>
              <a:ext cx="1203166" cy="30885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106614" y="5616062"/>
              <a:ext cx="1203166" cy="546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106614" y="5569889"/>
              <a:ext cx="1203166" cy="461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106614" y="5287541"/>
              <a:ext cx="1203166" cy="28234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443465" y="5085653"/>
              <a:ext cx="1203166" cy="89392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43465" y="4935026"/>
              <a:ext cx="1203166" cy="15062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43465" y="4872377"/>
              <a:ext cx="1203166" cy="626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443465" y="4657674"/>
              <a:ext cx="1203166" cy="214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780316" y="4253900"/>
              <a:ext cx="1203166" cy="172567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780316" y="3891515"/>
              <a:ext cx="1203166" cy="3623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780316" y="3783935"/>
              <a:ext cx="1203166" cy="10758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780316" y="3440643"/>
              <a:ext cx="1203166" cy="34329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117168" y="3249987"/>
              <a:ext cx="1203166" cy="27295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117168" y="2781926"/>
              <a:ext cx="1203166" cy="46806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117168" y="2435478"/>
              <a:ext cx="1203166" cy="34644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7117168" y="1529932"/>
              <a:ext cx="1203166" cy="90554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1212476" y="5859135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767555" y="4919706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40418" y="3989095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640418" y="3058485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640418" y="212787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1569235" y="5979574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2371346" y="597957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708197" y="597957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5045048" y="597957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6381899" y="597957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7718751" y="597957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1875692" y="6079381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958180" y="6281509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780291" y="6034621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4117142" y="6034621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5390425" y="6034621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238836" y="6049020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4467018" y="6594950"/>
              <a:ext cx="1156059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TaxBracket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2020-07-10T10:09:40Z</dcterms:created>
  <dcterms:modified xsi:type="dcterms:W3CDTF">2020-07-10T20:09:41Z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