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505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00991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508150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415309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3224688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2296280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062921" y="5935008"/>
              <a:ext cx="1689166" cy="749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62921" y="5920676"/>
              <a:ext cx="1689166" cy="143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62921" y="5904585"/>
              <a:ext cx="1689166" cy="160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62921" y="5634502"/>
              <a:ext cx="1689166" cy="2700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939772" y="5701786"/>
              <a:ext cx="1689166" cy="3081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939772" y="5647260"/>
              <a:ext cx="1689166" cy="545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939772" y="5601195"/>
              <a:ext cx="1689166" cy="460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939772" y="5319516"/>
              <a:ext cx="1689166" cy="28167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816623" y="5118106"/>
              <a:ext cx="1689166" cy="89180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816623" y="4967835"/>
              <a:ext cx="1689166" cy="1502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816623" y="4905335"/>
              <a:ext cx="1689166" cy="624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816623" y="4691141"/>
              <a:ext cx="1689166" cy="2141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7693474" y="4288322"/>
              <a:ext cx="1689166" cy="17215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7693474" y="3926795"/>
              <a:ext cx="1689166" cy="3615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693474" y="3819469"/>
              <a:ext cx="1689166" cy="1073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693474" y="3476991"/>
              <a:ext cx="1689166" cy="3424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570326" y="3286786"/>
              <a:ext cx="1689166" cy="27231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570326" y="2819832"/>
              <a:ext cx="1689166" cy="46695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570326" y="2474205"/>
              <a:ext cx="1689166" cy="345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70326" y="1570802"/>
              <a:ext cx="1689166" cy="90340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424634" y="5889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79713" y="4952246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2576" y="402383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52576" y="309543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52576" y="2167023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781393" y="600991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907504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784355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61206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8538057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0414909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411850" y="6109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494338" y="631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856449" y="606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5733300" y="606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546583" y="6064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34994" y="6079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083176" y="6625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2020-07-10T10:09:42Z</dcterms:created>
  <dcterms:modified xsi:type="dcterms:W3CDTF">2020-07-10T20:09:44Z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