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91439"/>
              <a:ext cx="6937226" cy="42804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4371911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3489911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2607911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1725911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30645" y="843911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130757" y="4300753"/>
              <a:ext cx="1200673" cy="7115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130757" y="4287137"/>
              <a:ext cx="1200673" cy="1361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130757" y="4271850"/>
              <a:ext cx="1200673" cy="1528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130757" y="4015267"/>
              <a:ext cx="1200673" cy="25658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464839" y="4079188"/>
              <a:ext cx="1200673" cy="29272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464839" y="4027387"/>
              <a:ext cx="1200673" cy="5180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464839" y="3983626"/>
              <a:ext cx="1200673" cy="4376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464839" y="3716027"/>
              <a:ext cx="1200673" cy="26759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798921" y="3524685"/>
              <a:ext cx="1200673" cy="84722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798921" y="3381925"/>
              <a:ext cx="1200673" cy="14275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3798921" y="3322549"/>
              <a:ext cx="1200673" cy="5937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798921" y="3119061"/>
              <a:ext cx="1200673" cy="20348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133003" y="2736378"/>
              <a:ext cx="1200673" cy="163553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133003" y="2392923"/>
              <a:ext cx="1200673" cy="3434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133003" y="2290962"/>
              <a:ext cx="1200673" cy="10196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133003" y="1965602"/>
              <a:ext cx="1200673" cy="32535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6467085" y="1784905"/>
              <a:ext cx="1200673" cy="258700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6467085" y="1341293"/>
              <a:ext cx="1200673" cy="44361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467085" y="1012942"/>
              <a:ext cx="1200673" cy="32835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6467085" y="154698"/>
              <a:ext cx="1200673" cy="85824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573886" y="4251472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28965" y="3360654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1828" y="2478654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1828" y="1596654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1828" y="714654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$20,000</a:t>
              </a:r>
            </a:p>
          </p:txBody>
        </p:sp>
        <p:sp>
          <p:nvSpPr>
            <p:cNvPr id="38" name="pl36"/>
            <p:cNvSpPr/>
            <p:nvPr/>
          </p:nvSpPr>
          <p:spPr>
            <a:xfrm>
              <a:off x="930645" y="4371911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1731094" y="4371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3065176" y="4371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4399258" y="4371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5733340" y="4371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7067422" y="4371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2"/>
            <p:cNvSpPr/>
            <p:nvPr/>
          </p:nvSpPr>
          <p:spPr>
            <a:xfrm>
              <a:off x="1235441" y="4471718"/>
              <a:ext cx="99130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317929" y="467384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2137270" y="4426958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$18,200 - $37,000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3471352" y="4426958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$37,000 - $90,000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4741866" y="4426958"/>
              <a:ext cx="198294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$90,000 - $180,000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6587507" y="4441357"/>
              <a:ext cx="959829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180,000+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3821228" y="4987287"/>
              <a:ext cx="1156059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TaxBracket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2020-07-10T10:09:33Z</dcterms:created>
  <dcterms:modified xsi:type="dcterms:W3CDTF">2020-07-10T20:09:35Z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