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7012510"/>
              <a:ext cx="1200673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6990123"/>
              <a:ext cx="1200673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6964988"/>
              <a:ext cx="1200673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6543108"/>
              <a:ext cx="1200673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6648208"/>
              <a:ext cx="1200673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6563036"/>
              <a:ext cx="1200673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6491081"/>
              <a:ext cx="1200673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6051088"/>
              <a:ext cx="1200673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5736478"/>
              <a:ext cx="1200673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5501748"/>
              <a:ext cx="1200673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5404121"/>
              <a:ext cx="1200673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5069540"/>
              <a:ext cx="1200673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4440323"/>
              <a:ext cx="1200673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3875603"/>
              <a:ext cx="1200673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3707956"/>
              <a:ext cx="1200673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3172991"/>
              <a:ext cx="1200673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2875883"/>
              <a:ext cx="1200673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2146484"/>
              <a:ext cx="1200673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606600"/>
              <a:ext cx="1200673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95450"/>
              <a:ext cx="1200673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21228" y="77448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2020-07-10T10:09:35Z</dcterms:created>
  <dcterms:modified xsi:type="dcterms:W3CDTF">2020-07-10T20:09:37Z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