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4844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616679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80490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44300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081106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042890" y="6119091"/>
              <a:ext cx="594811" cy="4770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03792" y="6070523"/>
              <a:ext cx="594811" cy="962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364694" y="5937902"/>
              <a:ext cx="594811" cy="22889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025597" y="5744851"/>
              <a:ext cx="594811" cy="4219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686499" y="5455534"/>
              <a:ext cx="594811" cy="7112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347401" y="5143731"/>
              <a:ext cx="594811" cy="10230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008303" y="4866268"/>
              <a:ext cx="594811" cy="13005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69206" y="4551514"/>
              <a:ext cx="594811" cy="161528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330108" y="4081288"/>
              <a:ext cx="594811" cy="208551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991010" y="3044282"/>
              <a:ext cx="594811" cy="312251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042890" y="6083546"/>
              <a:ext cx="594811" cy="3554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703792" y="6018177"/>
              <a:ext cx="594811" cy="523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364694" y="5807459"/>
              <a:ext cx="594811" cy="1304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025597" y="5521934"/>
              <a:ext cx="594811" cy="2229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686499" y="5115015"/>
              <a:ext cx="594811" cy="3405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347401" y="4720605"/>
              <a:ext cx="594811" cy="4231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008303" y="4316548"/>
              <a:ext cx="594811" cy="5497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69206" y="3757343"/>
              <a:ext cx="594811" cy="79417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330108" y="3067535"/>
              <a:ext cx="594811" cy="10137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991010" y="1977848"/>
              <a:ext cx="594811" cy="10664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042890" y="6057401"/>
              <a:ext cx="594811" cy="2614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703792" y="5942837"/>
              <a:ext cx="594811" cy="7533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364694" y="5674810"/>
              <a:ext cx="594811" cy="13264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025597" y="5346577"/>
              <a:ext cx="594811" cy="17535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686499" y="4884699"/>
              <a:ext cx="594811" cy="2303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347401" y="4516430"/>
              <a:ext cx="594811" cy="2041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008303" y="4084731"/>
              <a:ext cx="594811" cy="2318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669206" y="3502537"/>
              <a:ext cx="594811" cy="2548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330108" y="2783060"/>
              <a:ext cx="594811" cy="28447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991010" y="1394228"/>
              <a:ext cx="594811" cy="5836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7618867" y="4363095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618867" y="463077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18867" y="2049164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618867" y="2314050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618867" y="2490866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618867" y="2755752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618867" y="1382085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618867" y="1556111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618867" y="1820997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653086" y="6046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208165" y="467564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33137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1028" y="195184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009845" y="616679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34029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00119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66210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32300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983905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64480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30570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96661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62751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28841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276728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937630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598532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259434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920337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581239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5242141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903043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6563946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7161280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838007" y="6535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2020-07-10T10:10:08Z</dcterms:created>
  <dcterms:modified xsi:type="dcterms:W3CDTF">2020-07-10T20:10:10Z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