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Contributions among over 50s are heavily skewed towards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Average concessional contribution for taxfilers over 50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40"/>
              <a:ext cx="14914826" cy="7284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376399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5328289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3280179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1232070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992790" y="7304652"/>
              <a:ext cx="1118611" cy="7174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235692" y="7231613"/>
              <a:ext cx="1118611" cy="14478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3478594" y="7032169"/>
              <a:ext cx="1118611" cy="34423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4721497" y="6741847"/>
              <a:ext cx="1118611" cy="63455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5964399" y="6306753"/>
              <a:ext cx="1118611" cy="106964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7207301" y="5837844"/>
              <a:ext cx="1118611" cy="15385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8450203" y="5420576"/>
              <a:ext cx="1118611" cy="195582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9693106" y="4947230"/>
              <a:ext cx="1118611" cy="242916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10936008" y="4240074"/>
              <a:ext cx="1118611" cy="313632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12178910" y="2680557"/>
              <a:ext cx="1118611" cy="469584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992790" y="7251198"/>
              <a:ext cx="1118611" cy="534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235692" y="7152891"/>
              <a:ext cx="1118611" cy="787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478594" y="6836000"/>
              <a:ext cx="1118611" cy="19616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721497" y="6406610"/>
              <a:ext cx="1118611" cy="33523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964399" y="5794658"/>
              <a:ext cx="1118611" cy="51209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7207301" y="5201519"/>
              <a:ext cx="1118611" cy="63632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8450203" y="4593872"/>
              <a:ext cx="1118611" cy="82670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9693106" y="3752903"/>
              <a:ext cx="1118611" cy="119432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10936008" y="2715525"/>
              <a:ext cx="1118611" cy="152454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12178910" y="1076785"/>
              <a:ext cx="1118611" cy="160377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992790" y="7211879"/>
              <a:ext cx="1118611" cy="3931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2235692" y="7039590"/>
              <a:ext cx="1118611" cy="11330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3478594" y="6636514"/>
              <a:ext cx="1118611" cy="19948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4721497" y="6142897"/>
              <a:ext cx="1118611" cy="26371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964399" y="5448295"/>
              <a:ext cx="1118611" cy="34636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7207301" y="4894468"/>
              <a:ext cx="1118611" cy="30705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8450203" y="4245251"/>
              <a:ext cx="1118611" cy="34862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9693106" y="3369710"/>
              <a:ext cx="1118611" cy="38319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10936008" y="2287714"/>
              <a:ext cx="1118611" cy="42781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12178910" y="199099"/>
              <a:ext cx="1118611" cy="87768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13359667" y="4786033"/>
              <a:ext cx="133364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Compulsory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3359667" y="5053709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13359667" y="1416770"/>
              <a:ext cx="76248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Salary-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3359667" y="1681655"/>
              <a:ext cx="10674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sacrificed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13359667" y="1858472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13359667" y="2123358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13359667" y="333989"/>
              <a:ext cx="96563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Personal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13359667" y="508015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13359667" y="772901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573886" y="72559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128965" y="5199032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1828" y="3150922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1828" y="1102812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930645" y="7376399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155209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279499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403790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528080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652370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776660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900950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1025241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149531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1273821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4"/>
            <p:cNvSpPr/>
            <p:nvPr/>
          </p:nvSpPr>
          <p:spPr>
            <a:xfrm>
              <a:off x="1488528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731430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3974332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5217234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6460137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7703039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8945941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10188843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11431746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12611080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7250807" y="77448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2020-07-10T10:10:01Z</dcterms:created>
  <dcterms:modified xsi:type="dcterms:W3CDTF">2020-07-10T20:10:03Z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