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781393" y="1504216"/>
              <a:ext cx="9759626" cy="4752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781393" y="6256799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781393" y="4920647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781393" y="3584495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81393" y="2248343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  <a:lnTo>
                    <a:pt x="9759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822058" y="6209993"/>
              <a:ext cx="731971" cy="4680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635360" y="6162343"/>
              <a:ext cx="731971" cy="944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448662" y="6032229"/>
              <a:ext cx="731971" cy="22456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4261965" y="5842828"/>
              <a:ext cx="731971" cy="41397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5075267" y="5558980"/>
              <a:ext cx="731971" cy="69781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5888569" y="5253072"/>
              <a:ext cx="731971" cy="100372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6701871" y="4980854"/>
              <a:ext cx="731971" cy="127594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7515174" y="4672050"/>
              <a:ext cx="731971" cy="158474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8328476" y="4210714"/>
              <a:ext cx="731971" cy="20460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9141778" y="3193312"/>
              <a:ext cx="731971" cy="306348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822058" y="6175120"/>
              <a:ext cx="731971" cy="348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635360" y="6110986"/>
              <a:ext cx="731971" cy="513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448662" y="5904252"/>
              <a:ext cx="731971" cy="1279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261965" y="5624125"/>
              <a:ext cx="731971" cy="21870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075267" y="5224898"/>
              <a:ext cx="731971" cy="33408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888569" y="4837945"/>
              <a:ext cx="731971" cy="4151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6701871" y="4441525"/>
              <a:ext cx="731971" cy="5393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515174" y="3892892"/>
              <a:ext cx="731971" cy="7791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8328476" y="3216124"/>
              <a:ext cx="731971" cy="9945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9141778" y="2147038"/>
              <a:ext cx="731971" cy="10462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1822058" y="6149469"/>
              <a:ext cx="731971" cy="2565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2635360" y="6037071"/>
              <a:ext cx="731971" cy="739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3448662" y="5774111"/>
              <a:ext cx="731971" cy="13014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4261965" y="5452083"/>
              <a:ext cx="731971" cy="17204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075267" y="4998937"/>
              <a:ext cx="731971" cy="22596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888569" y="4637629"/>
              <a:ext cx="731971" cy="20031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6701871" y="4214092"/>
              <a:ext cx="731971" cy="22743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7515174" y="3642903"/>
              <a:ext cx="731971" cy="24998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328476" y="2937028"/>
              <a:ext cx="731971" cy="27909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9141778" y="1574451"/>
              <a:ext cx="731971" cy="57258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9914415" y="4482610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914415" y="4750286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914415" y="2208273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9914415" y="2473159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914415" y="2649976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914415" y="2914862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9914415" y="1556791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9914415" y="1730817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9914415" y="1995703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1424634" y="6136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79713" y="4791390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2576" y="345523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852576" y="211908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1781393" y="6256799"/>
              <a:ext cx="9759626" cy="0"/>
            </a:xfrm>
            <a:custGeom>
              <a:avLst/>
              <a:pathLst>
                <a:path w="9759626" h="0">
                  <a:moveTo>
                    <a:pt x="0" y="0"/>
                  </a:moveTo>
                  <a:lnTo>
                    <a:pt x="9759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18804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3001346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814648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627951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5441253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254555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7067857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7881160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869446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9507764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2124476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937778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751080" y="635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4564382" y="635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5377685" y="635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6190987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7004289" y="636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7817591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8630894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9380628" y="635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5523955" y="6625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2020-07-10T10:10:06Z</dcterms:created>
  <dcterms:modified xsi:type="dcterms:W3CDTF">2020-07-10T20:10:08Z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